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42" d="100"/>
          <a:sy n="42" d="100"/>
        </p:scale>
        <p:origin x="948" y="54"/>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23/04/2025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23/04/2025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23/04/2025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23/04/2025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23/04/2025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23/04/2025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23/04/2025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7C930F-AE6A-43DE-BC94-55CFDCAA89AF}">
  <ds:schemaRefs>
    <ds:schemaRef ds:uri="http://www.w3.org/XML/1998/namespace"/>
    <ds:schemaRef ds:uri="84753cb1-c428-48d8-a8c5-d0f3c439875e"/>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6acc6900-8613-4e2c-a36c-8c15fca13887"/>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0D6C2A8F-CBB6-4454-8391-435AB22CCB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588</TotalTime>
  <Words>657</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Susan Holland (Lancs 0-19)</cp:lastModifiedBy>
  <cp:revision>10</cp:revision>
  <dcterms:created xsi:type="dcterms:W3CDTF">2022-12-10T09:38:26Z</dcterms:created>
  <dcterms:modified xsi:type="dcterms:W3CDTF">2025-04-23T12:50:28Z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