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68" r:id="rId5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52"/>
    <a:srgbClr val="FF6571"/>
    <a:srgbClr val="FFBD64"/>
    <a:srgbClr val="AFF320"/>
    <a:srgbClr val="E6AFEC"/>
    <a:srgbClr val="D26CD9"/>
    <a:srgbClr val="45BDF2"/>
    <a:srgbClr val="48BEF2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D7C822-C344-ED29-2292-739439174D3F}" v="28" dt="2025-09-23T18:16:45.4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5"/>
    <p:restoredTop sz="95274" autoAdjust="0"/>
  </p:normalViewPr>
  <p:slideViewPr>
    <p:cSldViewPr snapToGrid="0">
      <p:cViewPr varScale="1">
        <p:scale>
          <a:sx n="87" d="100"/>
          <a:sy n="87" d="100"/>
        </p:scale>
        <p:origin x="46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3B11F4BB-1DCE-A64F-A70D-AC09F4E7625E}" type="datetimeFigureOut">
              <a:rPr lang="en-GB" smtClean="0"/>
              <a:t>17/12/2025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2D279EB3-DF7D-8448-A0F6-B54B04E364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7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0D2F9-CA97-F192-5600-B9634EDF8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ACC1A8-1C35-1F5E-0628-964589EB4C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1A756-2207-AC1A-5B7E-4D94172AD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169FC-EA26-04F7-5FFE-DB32F0321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2493B-2A7E-9959-86CE-48818D79F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1530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B3F45-6F33-418D-2627-C7470C2D8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2FE033-BCF1-9816-3A86-2EE78ED15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26DD9-67BF-5EBB-D3A8-4315B1C94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2C37D0-635B-CF9E-93BD-2EF3CFA8F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20C7B-B3AF-32E6-05EE-0D0B1AC06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166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1C0C5-AEAB-90D5-47BE-035636882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9CAC3-FD36-4DD2-D9E0-582EF3095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3C53F-BB14-DEED-7999-17E41FB1B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97AC9-7ACF-AF4F-5EC1-DAADFB33F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A6E6AC-2B40-E266-CF9D-65785C8DA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749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1EF42-3A4C-0E8C-2919-6995680D3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2FC49-0C73-E73D-F33C-8ED198B61E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7DC773-F165-C599-9FA4-7AB9D19BFF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C4A76D-6D94-C2E2-0A53-C94172BBA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ED423-D793-58C6-4F03-CE771E9B6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08A863-3D5F-0903-E71E-6466910F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204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9DD87-9BB3-8454-0645-521EB6EBD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B35DF-B6B8-319E-1780-7592C600F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C8ED3-4C27-E673-9678-F3D2274992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4921E5-442D-0B9B-FA25-C43EE3C63E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07D144-869E-9C3E-88CE-4C7EF6CCD7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9B895F-5E37-75CE-71E5-837B88E03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C84755-5CDD-4962-AE0A-BEBAEBB1B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BF712A-1677-9D18-46DB-6DDB21EA9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7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54AEB-8F53-A817-D0FE-0C554FFC9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C0054-E822-BBA0-2777-A7CBDCFD1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AF8512-22CC-FA4C-F5C0-A260C0A18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93437-EF93-93C0-7A44-B1673DC7C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1355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9AE57-4D32-97D5-64A2-83C8A3385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7A5A61-FC6C-E3C7-1E27-9F3D495B4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FE85D-CAB3-D822-22F6-EDDED8C20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5681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CDAC-1E6B-5F8C-AEE2-69C154235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48CA2-0699-4BD1-D050-9D0F97A98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88DDF9-1985-09C9-3A5C-42CD00F86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B24EC0-F5A8-AD13-F4CD-D7FC0E2C2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AFAF4-2C83-7DDF-F0A7-93962638E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73AE61-D6BC-3782-777F-998A5447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50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FAD43-21A5-82FA-CC95-DFE082876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A4A330-4A78-1F09-5F95-2FB2149C2D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F45581-886A-424C-8BC5-5522AE0C9E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2079AF-C09A-BE3E-92D7-260108FEE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B16C8-9015-C231-9EC8-3B302936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8FC27-6C2F-6C36-524A-AC18209E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627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19AEB-07B3-E524-DEF2-F1F71BD50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897AE7-A699-90EA-128B-E41FE8891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BE33B-9F99-CF28-17BE-903075275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C5ABA-3A9E-A7B3-3CC9-C77FD2706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10EDD-864A-69B6-90A2-AA33E4C32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488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E4E468-FDD3-D5F4-BAEE-C736F38C7D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C414FE-04B5-8151-A177-A6A7F8FCE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7DE9A-9C80-E7AB-547F-CC705F4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A537E-8A82-1BE1-2443-B300E2A6A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231A4E-CFFF-FA05-5533-78C1B46FD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708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38918-7588-D50D-3580-6C0107D8C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5CB80-CC1F-E44F-F910-90B63E7D4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033C7-572A-E0AA-FB08-F1B0548814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D5061-9745-6A4B-A970-34B6A9BD5BC3}" type="datetimeFigureOut">
              <a:rPr lang="en-GB" smtClean="0"/>
              <a:t>17/12/2025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8EEDE2-6B94-E9AC-1F5E-CBE87A59C4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759C6-B9E4-C832-51AB-DEFEFDDFB2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5B149-F3A1-0549-A4D2-C6CFE9A278A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506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CA932B-094C-A3C3-210A-548FE71D5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117" y="86604"/>
            <a:ext cx="1097725" cy="9926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0F049F-F22F-6386-66A6-6DDB90E2C4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2440" y="82461"/>
            <a:ext cx="1097725" cy="992606"/>
          </a:xfrm>
          <a:prstGeom prst="rect">
            <a:avLst/>
          </a:prstGeom>
        </p:spPr>
      </p:pic>
      <p:sp>
        <p:nvSpPr>
          <p:cNvPr id="4" name="Rounded Rectangle 2">
            <a:extLst>
              <a:ext uri="{FF2B5EF4-FFF2-40B4-BE49-F238E27FC236}">
                <a16:creationId xmlns:a16="http://schemas.microsoft.com/office/drawing/2014/main" id="{E74DA26F-1E62-B19B-0861-A886F13B5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234" y="88377"/>
            <a:ext cx="9082470" cy="468312"/>
          </a:xfrm>
          <a:prstGeom prst="roundRect">
            <a:avLst>
              <a:gd name="adj" fmla="val 16667"/>
            </a:avLst>
          </a:prstGeom>
          <a:solidFill>
            <a:srgbClr val="E8F4FF"/>
          </a:solidFill>
          <a:ln w="12700">
            <a:solidFill>
              <a:srgbClr val="2F5496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Comic Sans MS"/>
                <a:ea typeface="Calibri"/>
                <a:cs typeface="Times New Roman"/>
              </a:rPr>
              <a:t>Holy Trinity C of E Primary School- </a:t>
            </a:r>
            <a:r>
              <a:rPr lang="en-US" altLang="en-US" sz="1600" dirty="0">
                <a:solidFill>
                  <a:srgbClr val="2F5597"/>
                </a:solidFill>
                <a:latin typeface="Comic Sans MS"/>
                <a:ea typeface="Calibri"/>
                <a:cs typeface="Times New Roman"/>
              </a:rPr>
              <a:t>RE 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2F5597"/>
                </a:solidFill>
                <a:effectLst/>
                <a:latin typeface="Comic Sans MS"/>
                <a:ea typeface="Calibri"/>
                <a:cs typeface="Times New Roman"/>
              </a:rPr>
              <a:t>Knowledge </a:t>
            </a:r>
            <a:r>
              <a:rPr lang="en-US" altLang="en-US" sz="1600" err="1">
                <a:solidFill>
                  <a:srgbClr val="2F5597"/>
                </a:solidFill>
                <a:latin typeface="Comic Sans MS"/>
                <a:ea typeface="Calibri"/>
                <a:cs typeface="Times New Roman"/>
              </a:rPr>
              <a:t>Organiser</a:t>
            </a:r>
            <a:endParaRPr kumimoji="0" lang="en-US" altLang="en-US" sz="1800" b="0" i="0" u="none" strike="noStrike" cap="none" normalizeH="0" baseline="0" err="1">
              <a:ln>
                <a:noFill/>
              </a:ln>
              <a:solidFill>
                <a:schemeClr val="tx1"/>
              </a:solidFill>
              <a:effectLst/>
              <a:latin typeface="Comic Sans MS"/>
              <a:ea typeface="Calibri"/>
              <a:cs typeface="Times New Roman"/>
            </a:endParaRPr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3BE01CA9-988D-5831-D15B-A885F3ABF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0425" y="652164"/>
            <a:ext cx="1738368" cy="419261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>
                <a:latin typeface="Comic Sans MS"/>
              </a:rPr>
              <a:t>Y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effectLst/>
                <a:latin typeface="Comic Sans MS"/>
              </a:rPr>
              <a:t>ear </a:t>
            </a:r>
            <a:r>
              <a:rPr lang="en-US" altLang="en-US" sz="1400" b="1" dirty="0">
                <a:latin typeface="Comic Sans MS"/>
              </a:rPr>
              <a:t>4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effectLst/>
              <a:latin typeface="Comic Sans MS"/>
            </a:endParaRPr>
          </a:p>
        </p:txBody>
      </p:sp>
      <p:sp>
        <p:nvSpPr>
          <p:cNvPr id="6" name="AutoShape 4">
            <a:extLst>
              <a:ext uri="{FF2B5EF4-FFF2-40B4-BE49-F238E27FC236}">
                <a16:creationId xmlns:a16="http://schemas.microsoft.com/office/drawing/2014/main" id="{80CA7C8C-FCB0-C0D1-F43C-564F41378D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054" y="656716"/>
            <a:ext cx="1948729" cy="446927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b="1" dirty="0">
                <a:latin typeface="Comic Sans MS"/>
                <a:ea typeface="Calibri"/>
                <a:cs typeface="Times New Roman"/>
              </a:rPr>
              <a:t>R.E.</a:t>
            </a:r>
            <a:endParaRPr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/>
              <a:ea typeface="Calibri"/>
              <a:cs typeface="Times New Roman"/>
            </a:endParaRPr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BDE872D6-439E-18AE-C8AF-6DE0A72C5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153" y="643991"/>
            <a:ext cx="4861742" cy="459087"/>
          </a:xfrm>
          <a:prstGeom prst="roundRect">
            <a:avLst>
              <a:gd name="adj" fmla="val 16667"/>
            </a:avLst>
          </a:prstGeom>
          <a:noFill/>
          <a:ln w="12700">
            <a:solidFill>
              <a:srgbClr val="2F549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dirty="0">
                <a:solidFill>
                  <a:srgbClr val="3C424F"/>
                </a:solidFill>
                <a:latin typeface="Comic Sans MS"/>
                <a:ea typeface="Calibri"/>
                <a:cs typeface="Times New Roman"/>
              </a:rPr>
              <a:t>Unit </a:t>
            </a:r>
            <a:r>
              <a:rPr lang="en-US" sz="1400" b="1" dirty="0" smtClean="0">
                <a:solidFill>
                  <a:srgbClr val="3C424F"/>
                </a:solidFill>
                <a:latin typeface="Comic Sans MS"/>
                <a:ea typeface="Calibri"/>
                <a:cs typeface="Times New Roman"/>
              </a:rPr>
              <a:t>4.3: Why do Christians believe Jesus is the son of God?</a:t>
            </a:r>
            <a:endParaRPr lang="en-US" sz="1400" dirty="0">
              <a:latin typeface="Comic Sans MS"/>
            </a:endParaRPr>
          </a:p>
        </p:txBody>
      </p:sp>
      <p:sp>
        <p:nvSpPr>
          <p:cNvPr id="9" name="TextBox 14">
            <a:extLst>
              <a:ext uri="{FF2B5EF4-FFF2-40B4-BE49-F238E27FC236}">
                <a16:creationId xmlns:a16="http://schemas.microsoft.com/office/drawing/2014/main" id="{95A3E0C0-63BD-8A7A-777E-CCC4A7D89DAE}"/>
              </a:ext>
            </a:extLst>
          </p:cNvPr>
          <p:cNvSpPr txBox="1"/>
          <p:nvPr/>
        </p:nvSpPr>
        <p:spPr>
          <a:xfrm>
            <a:off x="252773" y="1249654"/>
            <a:ext cx="3847318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>
                <a:latin typeface="Comic Sans MS"/>
                <a:ea typeface="Calibri"/>
                <a:cs typeface="Calibri"/>
              </a:rPr>
              <a:t>Big Question</a:t>
            </a:r>
            <a:r>
              <a:rPr lang="en-US" sz="1600" b="1" dirty="0" smtClean="0">
                <a:latin typeface="Comic Sans MS"/>
                <a:ea typeface="Calibri"/>
                <a:cs typeface="Calibri"/>
              </a:rPr>
              <a:t>: </a:t>
            </a:r>
            <a:r>
              <a:rPr lang="en-US" sz="1600" b="1" dirty="0" smtClean="0">
                <a:latin typeface="Comic Sans MS"/>
                <a:ea typeface="Calibri"/>
                <a:cs typeface="Calibri"/>
              </a:rPr>
              <a:t>Why do we dream?</a:t>
            </a:r>
            <a:endParaRPr lang="en-US" sz="1600" b="1" dirty="0">
              <a:latin typeface="Comic Sans MS"/>
              <a:ea typeface="Calibri"/>
              <a:cs typeface="Calibri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D14EDAE2-D24D-E3DE-3FD6-5319281152DA}"/>
              </a:ext>
            </a:extLst>
          </p:cNvPr>
          <p:cNvSpPr txBox="1"/>
          <p:nvPr/>
        </p:nvSpPr>
        <p:spPr>
          <a:xfrm>
            <a:off x="4182533" y="1251619"/>
            <a:ext cx="8009467" cy="7694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dirty="0">
                <a:latin typeface="Comic Sans MS"/>
                <a:ea typeface="Calibri"/>
                <a:cs typeface="Calibri"/>
              </a:rPr>
              <a:t>Christian Concepts:</a:t>
            </a:r>
          </a:p>
          <a:p>
            <a:r>
              <a:rPr lang="en-US" sz="1400" dirty="0" smtClean="0">
                <a:latin typeface="Comic Sans MS"/>
                <a:ea typeface="Calibri"/>
                <a:cs typeface="Calibri"/>
              </a:rPr>
              <a:t>God- Creation- </a:t>
            </a:r>
            <a:r>
              <a:rPr lang="en-US" sz="1400" dirty="0">
                <a:latin typeface="Comic Sans MS"/>
                <a:ea typeface="Calibri"/>
                <a:cs typeface="Calibri"/>
              </a:rPr>
              <a:t>Fall- People of God- </a:t>
            </a:r>
            <a:r>
              <a:rPr lang="en-US" sz="1400" dirty="0" smtClean="0">
                <a:latin typeface="Comic Sans MS"/>
                <a:ea typeface="Calibri"/>
                <a:cs typeface="Calibri"/>
              </a:rPr>
              <a:t>INCARNATION- </a:t>
            </a:r>
            <a:r>
              <a:rPr lang="en-US" sz="1400" dirty="0" smtClean="0">
                <a:latin typeface="Comic Sans MS"/>
                <a:ea typeface="Calibri"/>
                <a:cs typeface="Calibri"/>
              </a:rPr>
              <a:t>GOSPEL- </a:t>
            </a:r>
            <a:r>
              <a:rPr lang="en-US" sz="1400" dirty="0" smtClean="0">
                <a:latin typeface="Comic Sans MS"/>
                <a:ea typeface="Calibri"/>
                <a:cs typeface="Calibri"/>
              </a:rPr>
              <a:t>SALVATION- </a:t>
            </a:r>
            <a:r>
              <a:rPr lang="en-US" sz="1400" dirty="0">
                <a:latin typeface="Comic Sans MS"/>
                <a:ea typeface="Calibri"/>
                <a:cs typeface="Calibri"/>
              </a:rPr>
              <a:t>Kingdom of God</a:t>
            </a:r>
          </a:p>
          <a:p>
            <a:endParaRPr lang="en-US" sz="1600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0F86B02-C733-5AC1-8634-0B2BEAF816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19082"/>
              </p:ext>
            </p:extLst>
          </p:nvPr>
        </p:nvGraphicFramePr>
        <p:xfrm>
          <a:off x="126675" y="2119408"/>
          <a:ext cx="5054601" cy="464187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73107">
                  <a:extLst>
                    <a:ext uri="{9D8B030D-6E8A-4147-A177-3AD203B41FA5}">
                      <a16:colId xmlns:a16="http://schemas.microsoft.com/office/drawing/2014/main" val="2309835171"/>
                    </a:ext>
                  </a:extLst>
                </a:gridCol>
                <a:gridCol w="886028">
                  <a:extLst>
                    <a:ext uri="{9D8B030D-6E8A-4147-A177-3AD203B41FA5}">
                      <a16:colId xmlns:a16="http://schemas.microsoft.com/office/drawing/2014/main" val="562825345"/>
                    </a:ext>
                  </a:extLst>
                </a:gridCol>
                <a:gridCol w="2695466">
                  <a:extLst>
                    <a:ext uri="{9D8B030D-6E8A-4147-A177-3AD203B41FA5}">
                      <a16:colId xmlns:a16="http://schemas.microsoft.com/office/drawing/2014/main" val="1206488307"/>
                    </a:ext>
                  </a:extLst>
                </a:gridCol>
              </a:tblGrid>
              <a:tr h="878268">
                <a:tc>
                  <a:txBody>
                    <a:bodyPr/>
                    <a:lstStyle/>
                    <a:p>
                      <a:pPr algn="l" fontAlgn="auto">
                        <a:lnSpc>
                          <a:spcPts val="1650"/>
                        </a:lnSpc>
                        <a:buNone/>
                      </a:pPr>
                      <a:endParaRPr lang="en-US" sz="1400" b="1" i="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Son of God</a:t>
                      </a:r>
                      <a:endParaRPr lang="en-US" sz="1000" b="1" i="0" dirty="0">
                        <a:solidFill>
                          <a:srgbClr val="FFFFFF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smtClean="0">
                          <a:solidFill>
                            <a:schemeClr val="tx1"/>
                          </a:solidFill>
                          <a:effectLst/>
                          <a:latin typeface="Comic Sans MS"/>
                        </a:rPr>
                        <a:t>Jesus.</a:t>
                      </a:r>
                      <a:endParaRPr lang="en-US" sz="1000" b="0" i="0" dirty="0">
                        <a:solidFill>
                          <a:schemeClr val="tx1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223596"/>
                  </a:ext>
                </a:extLst>
              </a:tr>
              <a:tr h="749915">
                <a:tc>
                  <a:txBody>
                    <a:bodyPr/>
                    <a:lstStyle/>
                    <a:p>
                      <a:pPr algn="l" fontAlgn="auto">
                        <a:lnSpc>
                          <a:spcPts val="1650"/>
                        </a:lnSpc>
                        <a:buNone/>
                      </a:pP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authority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The power or right to give orders, make decisions and enforce obedience. 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5528325"/>
                  </a:ext>
                </a:extLst>
              </a:tr>
              <a:tr h="1156305">
                <a:tc>
                  <a:txBody>
                    <a:bodyPr/>
                    <a:lstStyle/>
                    <a:p>
                      <a:pPr algn="l" fontAlgn="auto">
                        <a:lnSpc>
                          <a:spcPts val="1650"/>
                        </a:lnSpc>
                        <a:buNone/>
                      </a:pP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miracle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 extraordinary and welcome event that is not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explicable</a:t>
                      </a:r>
                      <a:r>
                        <a:rPr lang="en-GB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by natural or scientific laws and is therefore attributed to a divine agency.</a:t>
                      </a:r>
                      <a:endParaRPr lang="en-GB" sz="1000" b="0" i="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endParaRPr lang="en-US" sz="4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1124153"/>
                  </a:ext>
                </a:extLst>
              </a:tr>
              <a:tr h="1206260">
                <a:tc>
                  <a:txBody>
                    <a:bodyPr/>
                    <a:lstStyle/>
                    <a:p>
                      <a:pPr algn="l" fontAlgn="auto">
                        <a:lnSpc>
                          <a:spcPts val="1650"/>
                        </a:lnSpc>
                        <a:buNone/>
                      </a:pP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err="1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Shabbath</a:t>
                      </a: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/Shabbat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Judaism's weekly</a:t>
                      </a:r>
                      <a:r>
                        <a:rPr lang="en-US" sz="1000" b="0" i="0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day of rest running from Friday sunset to Saturday nightfall. 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7022132"/>
                  </a:ext>
                </a:extLst>
              </a:tr>
              <a:tr h="651128">
                <a:tc>
                  <a:txBody>
                    <a:bodyPr/>
                    <a:lstStyle/>
                    <a:p>
                      <a:pPr algn="l" fontAlgn="auto">
                        <a:lnSpc>
                          <a:spcPts val="1650"/>
                        </a:lnSpc>
                        <a:buNone/>
                      </a:pPr>
                      <a:endParaRPr lang="en-US" sz="1400" b="0" i="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Pharisees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650"/>
                        </a:lnSpc>
                        <a:buNone/>
                      </a:pPr>
                      <a:r>
                        <a:rPr lang="en-US" sz="1000" b="0" i="0" dirty="0" smtClean="0">
                          <a:solidFill>
                            <a:srgbClr val="000000"/>
                          </a:solidFill>
                          <a:effectLst/>
                          <a:latin typeface="Comic Sans MS"/>
                        </a:rPr>
                        <a:t>A member of an ancient Jewish group.</a:t>
                      </a:r>
                      <a:endParaRPr lang="en-US" sz="1000" b="0" i="0" dirty="0">
                        <a:solidFill>
                          <a:srgbClr val="000000"/>
                        </a:solidFill>
                        <a:effectLst/>
                        <a:latin typeface="Comic Sans MS"/>
                      </a:endParaRPr>
                    </a:p>
                  </a:txBody>
                  <a:tcPr>
                    <a:lnL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B76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2665241"/>
                  </a:ext>
                </a:extLst>
              </a:tr>
            </a:tbl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410" y="2080703"/>
            <a:ext cx="6839430" cy="459224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810" y="2281173"/>
            <a:ext cx="1305615" cy="6817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810" y="3135318"/>
            <a:ext cx="1305615" cy="6102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810" y="3842239"/>
            <a:ext cx="1370221" cy="8815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773" y="5011615"/>
            <a:ext cx="1162789" cy="95118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809" y="6135240"/>
            <a:ext cx="1363459" cy="62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167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6c3ad06-dd3e-45f2-93a2-28d81ad8cf2a">
      <UserInfo>
        <DisplayName/>
        <AccountId xsi:nil="true"/>
        <AccountType/>
      </UserInfo>
    </SharedWithUsers>
    <lcf76f155ced4ddcb4097134ff3c332f xmlns="249829cf-a602-4819-a43e-c842687fabd4">
      <Terms xmlns="http://schemas.microsoft.com/office/infopath/2007/PartnerControls"/>
    </lcf76f155ced4ddcb4097134ff3c332f>
    <TaxCatchAll xmlns="16c3ad06-dd3e-45f2-93a2-28d81ad8cf2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F969A0A44EF74696F1C22A0E61CC5C" ma:contentTypeVersion="16" ma:contentTypeDescription="Create a new document." ma:contentTypeScope="" ma:versionID="697a58a43b20c1ed1c06f08866fc60d9">
  <xsd:schema xmlns:xsd="http://www.w3.org/2001/XMLSchema" xmlns:xs="http://www.w3.org/2001/XMLSchema" xmlns:p="http://schemas.microsoft.com/office/2006/metadata/properties" xmlns:ns2="16c3ad06-dd3e-45f2-93a2-28d81ad8cf2a" xmlns:ns3="249829cf-a602-4819-a43e-c842687fabd4" targetNamespace="http://schemas.microsoft.com/office/2006/metadata/properties" ma:root="true" ma:fieldsID="fa8c91a0cb1ec2b197214cdb168e4692" ns2:_="" ns3:_="">
    <xsd:import namespace="16c3ad06-dd3e-45f2-93a2-28d81ad8cf2a"/>
    <xsd:import namespace="249829cf-a602-4819-a43e-c842687fabd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3ad06-dd3e-45f2-93a2-28d81ad8cf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c8503638-4dce-44e0-88bd-fe5b58557581}" ma:internalName="TaxCatchAll" ma:showField="CatchAllData" ma:web="16c3ad06-dd3e-45f2-93a2-28d81ad8cf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9829cf-a602-4819-a43e-c842687fabd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cb784e-dd06-488b-ac6b-1dd9c1bf83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44F102-C6AD-4D7A-8709-934253AE40E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052AF4C-D8E8-4BD6-920E-3D15DA9FC07E}">
  <ds:schemaRefs>
    <ds:schemaRef ds:uri="16c3ad06-dd3e-45f2-93a2-28d81ad8cf2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49829cf-a602-4819-a43e-c842687fabd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5FC6E41-DB86-4D4B-BC7C-2935DE8305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3ad06-dd3e-45f2-93a2-28d81ad8cf2a"/>
    <ds:schemaRef ds:uri="249829cf-a602-4819-a43e-c842687fab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101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Scholes</dc:creator>
  <cp:lastModifiedBy>Phill Crowther</cp:lastModifiedBy>
  <cp:revision>120</cp:revision>
  <dcterms:created xsi:type="dcterms:W3CDTF">2025-06-26T06:58:17Z</dcterms:created>
  <dcterms:modified xsi:type="dcterms:W3CDTF">2025-12-17T12:59:26Z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0x0101006BF969A0A44EF74696F1C22A0E61CC5C</vt:lpwstr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</Properties>
</file>