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0" r:id="rId4"/>
    <p:sldId id="270" r:id="rId5"/>
    <p:sldId id="266" r:id="rId6"/>
    <p:sldId id="267" r:id="rId7"/>
    <p:sldId id="268" r:id="rId8"/>
    <p:sldId id="26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2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C830-8AAB-41BD-9A3B-9E09932550EF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D947-FB11-432A-B054-524337D74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342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C830-8AAB-41BD-9A3B-9E09932550EF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D947-FB11-432A-B054-524337D74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639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C830-8AAB-41BD-9A3B-9E09932550EF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D947-FB11-432A-B054-524337D74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03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C830-8AAB-41BD-9A3B-9E09932550EF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D947-FB11-432A-B054-524337D74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050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C830-8AAB-41BD-9A3B-9E09932550EF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D947-FB11-432A-B054-524337D74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639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C830-8AAB-41BD-9A3B-9E09932550EF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D947-FB11-432A-B054-524337D74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793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C830-8AAB-41BD-9A3B-9E09932550EF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D947-FB11-432A-B054-524337D74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851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C830-8AAB-41BD-9A3B-9E09932550EF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D947-FB11-432A-B054-524337D74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388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C830-8AAB-41BD-9A3B-9E09932550EF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D947-FB11-432A-B054-524337D74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77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C830-8AAB-41BD-9A3B-9E09932550EF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D947-FB11-432A-B054-524337D74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784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C830-8AAB-41BD-9A3B-9E09932550EF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D947-FB11-432A-B054-524337D74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274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4CC830-8AAB-41BD-9A3B-9E09932550EF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7AD947-FB11-432A-B054-524337D74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621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999" y="527026"/>
            <a:ext cx="9144000" cy="2387600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Holy Trinity starts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OPAL Play!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12/09/24</a:t>
            </a:r>
            <a:endParaRPr lang="en-GB" dirty="0"/>
          </a:p>
        </p:txBody>
      </p:sp>
      <p:pic>
        <p:nvPicPr>
          <p:cNvPr id="1026" name="Picture 2" descr="Outdoor Play and Learning (OPAL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353" y="4429919"/>
            <a:ext cx="1515293" cy="1515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737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Everyone’s responsibility…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400" dirty="0" smtClean="0"/>
              <a:t>At Holy Trinity everyone… </a:t>
            </a:r>
          </a:p>
          <a:p>
            <a:r>
              <a:rPr lang="en-GB" dirty="0" smtClean="0"/>
              <a:t>has the right to play. </a:t>
            </a:r>
          </a:p>
          <a:p>
            <a:r>
              <a:rPr lang="en-GB" dirty="0" smtClean="0"/>
              <a:t>shares equipment fairly and shows respect to others. </a:t>
            </a:r>
          </a:p>
          <a:p>
            <a:r>
              <a:rPr lang="en-GB" dirty="0" smtClean="0"/>
              <a:t>is kind and considers others’ feelings.</a:t>
            </a:r>
          </a:p>
          <a:p>
            <a:r>
              <a:rPr lang="en-GB" dirty="0"/>
              <a:t>p</a:t>
            </a:r>
            <a:r>
              <a:rPr lang="en-GB" dirty="0" smtClean="0"/>
              <a:t>lays safely. </a:t>
            </a:r>
          </a:p>
          <a:p>
            <a:r>
              <a:rPr lang="en-GB" dirty="0"/>
              <a:t>h</a:t>
            </a:r>
            <a:r>
              <a:rPr lang="en-GB" dirty="0" smtClean="0"/>
              <a:t>elps others and allows everyone to join in. </a:t>
            </a:r>
          </a:p>
          <a:p>
            <a:r>
              <a:rPr lang="en-GB" dirty="0" smtClean="0"/>
              <a:t>asks for help from an adult if they need it. </a:t>
            </a:r>
          </a:p>
        </p:txBody>
      </p:sp>
    </p:spTree>
    <p:extLst>
      <p:ext uri="{BB962C8B-B14F-4D97-AF65-F5344CB8AC3E}">
        <p14:creationId xmlns:p14="http://schemas.microsoft.com/office/powerpoint/2010/main" val="4081652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 we have so far?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001086" cy="4351338"/>
          </a:xfrm>
        </p:spPr>
        <p:txBody>
          <a:bodyPr/>
          <a:lstStyle/>
          <a:p>
            <a:r>
              <a:rPr lang="en-GB" dirty="0" smtClean="0"/>
              <a:t>Tyres</a:t>
            </a:r>
          </a:p>
          <a:p>
            <a:r>
              <a:rPr lang="en-GB" dirty="0" smtClean="0"/>
              <a:t>Pots and Pans</a:t>
            </a:r>
          </a:p>
          <a:p>
            <a:r>
              <a:rPr lang="en-GB" dirty="0" smtClean="0"/>
              <a:t>Creative Resources</a:t>
            </a:r>
          </a:p>
          <a:p>
            <a:r>
              <a:rPr lang="en-GB" dirty="0" smtClean="0"/>
              <a:t>Dens</a:t>
            </a:r>
          </a:p>
          <a:p>
            <a:r>
              <a:rPr lang="en-GB" dirty="0" smtClean="0"/>
              <a:t>Role Play Box</a:t>
            </a:r>
          </a:p>
          <a:p>
            <a:r>
              <a:rPr lang="en-GB" dirty="0" smtClean="0"/>
              <a:t>Staging</a:t>
            </a:r>
          </a:p>
          <a:p>
            <a:r>
              <a:rPr lang="en-GB" dirty="0" smtClean="0"/>
              <a:t>Chalks</a:t>
            </a:r>
          </a:p>
          <a:p>
            <a:r>
              <a:rPr lang="en-GB" dirty="0" smtClean="0"/>
              <a:t>Music!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59401" y="1522147"/>
            <a:ext cx="5204657" cy="3903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646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latin typeface="Comic Sans MS" panose="030F0702030302020204" pitchFamily="66" charset="0"/>
              </a:rPr>
              <a:t>Safe Play 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Pool Noodles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Rough Play/Play Fighting</a:t>
            </a:r>
          </a:p>
          <a:p>
            <a:r>
              <a:rPr lang="en-GB" dirty="0" err="1" smtClean="0">
                <a:latin typeface="Comic Sans MS" panose="030F0702030302020204" pitchFamily="66" charset="0"/>
              </a:rPr>
              <a:t>Boomwackers</a:t>
            </a:r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Zones are open when there is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a</a:t>
            </a:r>
            <a:r>
              <a:rPr lang="en-GB" dirty="0" smtClean="0">
                <a:latin typeface="Comic Sans MS" panose="030F0702030302020204" pitchFamily="66" charset="0"/>
              </a:rPr>
              <a:t>n adult. 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Basket should stay on the grass.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Are you safe enough?</a:t>
            </a:r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Pool Nood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74" y="1173185"/>
            <a:ext cx="3770812" cy="2828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60394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Some Amazing Play!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1958" y="1961778"/>
            <a:ext cx="4352925" cy="3264693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723950" y="944538"/>
            <a:ext cx="4635305" cy="347647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51556" y="2251799"/>
            <a:ext cx="4488888" cy="3366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094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59241" y="853587"/>
            <a:ext cx="4940889" cy="3705666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96651" y="1929103"/>
            <a:ext cx="5038162" cy="37786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645374" y="858027"/>
            <a:ext cx="4976420" cy="3732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976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01578"/>
            <a:ext cx="10515600" cy="1325563"/>
          </a:xfrm>
        </p:spPr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178" y="264110"/>
            <a:ext cx="4654665" cy="3490999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803" y="2990172"/>
            <a:ext cx="4792393" cy="35942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4023" y="264110"/>
            <a:ext cx="4529797" cy="339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107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24025" y="322922"/>
            <a:ext cx="5473504" cy="1325563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52539" y="938197"/>
            <a:ext cx="6465815" cy="484936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07527" y="929678"/>
            <a:ext cx="6397673" cy="4798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729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112</Words>
  <Application>Microsoft Office PowerPoint</Application>
  <PresentationFormat>Widescreen</PresentationFormat>
  <Paragraphs>29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Office Theme</vt:lpstr>
      <vt:lpstr>Holy Trinity starts OPAL Play!</vt:lpstr>
      <vt:lpstr>Everyone’s responsibility…</vt:lpstr>
      <vt:lpstr>What do we have so far?</vt:lpstr>
      <vt:lpstr>Safe Play </vt:lpstr>
      <vt:lpstr>Some Amazing Play!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Holy Trinity starts OPAL Play!</dc:title>
  <dc:creator>user</dc:creator>
  <cp:lastModifiedBy>j.hines</cp:lastModifiedBy>
  <cp:revision>9</cp:revision>
  <dcterms:created xsi:type="dcterms:W3CDTF">2024-06-19T19:00:34Z</dcterms:created>
  <dcterms:modified xsi:type="dcterms:W3CDTF">2024-09-12T08:08:16Z</dcterms:modified>
</cp:coreProperties>
</file>