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5" r:id="rId6"/>
    <p:sldId id="260" r:id="rId7"/>
    <p:sldId id="261" r:id="rId8"/>
    <p:sldId id="262" r:id="rId9"/>
    <p:sldId id="263" r:id="rId10"/>
    <p:sldId id="266" r:id="rId11"/>
    <p:sldId id="267" r:id="rId12"/>
    <p:sldId id="268" r:id="rId13"/>
    <p:sldId id="269" r:id="rId14"/>
    <p:sldId id="26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2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342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639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03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050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639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793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851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388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77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784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C830-8AAB-41BD-9A3B-9E09932550EF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274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CC830-8AAB-41BD-9A3B-9E09932550EF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AD947-FB11-432A-B054-524337D74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62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427pLSNRGQ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527026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Holy Trinity starts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OPAL Play!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20/06/24</a:t>
            </a:r>
            <a:endParaRPr lang="en-GB" dirty="0"/>
          </a:p>
        </p:txBody>
      </p:sp>
      <p:pic>
        <p:nvPicPr>
          <p:cNvPr id="1026" name="Picture 2" descr="Outdoor Play and Learning (OPAL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353" y="4429919"/>
            <a:ext cx="1515293" cy="151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37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Our Play Team 	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Miss Hines</a:t>
            </a:r>
          </a:p>
          <a:p>
            <a:r>
              <a:rPr lang="en-GB" dirty="0" smtClean="0"/>
              <a:t>Mr Little</a:t>
            </a:r>
          </a:p>
          <a:p>
            <a:r>
              <a:rPr lang="en-GB" dirty="0" smtClean="0"/>
              <a:t>Mrs Breen</a:t>
            </a:r>
          </a:p>
          <a:p>
            <a:r>
              <a:rPr lang="en-GB" dirty="0" smtClean="0"/>
              <a:t>Mr Thornton</a:t>
            </a:r>
          </a:p>
          <a:p>
            <a:r>
              <a:rPr lang="en-GB" dirty="0" smtClean="0"/>
              <a:t>Leanne</a:t>
            </a:r>
          </a:p>
          <a:p>
            <a:r>
              <a:rPr lang="en-GB" dirty="0" smtClean="0"/>
              <a:t>Amy </a:t>
            </a:r>
          </a:p>
          <a:p>
            <a:r>
              <a:rPr lang="en-GB" dirty="0" smtClean="0"/>
              <a:t>Claire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40889" y="1455957"/>
            <a:ext cx="5232791" cy="392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84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43307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8800" dirty="0" smtClean="0">
                <a:latin typeface="Comic Sans MS" panose="030F0702030302020204" pitchFamily="66" charset="0"/>
              </a:rPr>
              <a:t>What is play?</a:t>
            </a:r>
            <a:endParaRPr lang="en-GB" sz="8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85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7855" y="168177"/>
            <a:ext cx="9234268" cy="6549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41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we aiming for?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https://www.youtube.com/watch?v=I427pLSNRGQ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750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we have so far?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001086" cy="4351338"/>
          </a:xfrm>
        </p:spPr>
        <p:txBody>
          <a:bodyPr/>
          <a:lstStyle/>
          <a:p>
            <a:r>
              <a:rPr lang="en-GB" dirty="0" smtClean="0"/>
              <a:t>Tyres</a:t>
            </a:r>
          </a:p>
          <a:p>
            <a:r>
              <a:rPr lang="en-GB" dirty="0" smtClean="0"/>
              <a:t>Pots and Pans</a:t>
            </a:r>
          </a:p>
          <a:p>
            <a:r>
              <a:rPr lang="en-GB" dirty="0" smtClean="0"/>
              <a:t>Creative Resources</a:t>
            </a:r>
          </a:p>
          <a:p>
            <a:r>
              <a:rPr lang="en-GB" dirty="0" smtClean="0"/>
              <a:t>Dens</a:t>
            </a:r>
          </a:p>
          <a:p>
            <a:r>
              <a:rPr lang="en-GB" dirty="0" smtClean="0"/>
              <a:t>Role Play Box</a:t>
            </a:r>
          </a:p>
          <a:p>
            <a:r>
              <a:rPr lang="en-GB" dirty="0" smtClean="0"/>
              <a:t>Staging</a:t>
            </a:r>
          </a:p>
          <a:p>
            <a:r>
              <a:rPr lang="en-GB" dirty="0" smtClean="0"/>
              <a:t>Chalks</a:t>
            </a:r>
          </a:p>
          <a:p>
            <a:r>
              <a:rPr lang="en-GB" dirty="0" smtClean="0"/>
              <a:t>Music!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59401" y="1522147"/>
            <a:ext cx="5204657" cy="390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64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we use these safety?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Cable Reels – Smalls ones we sit, Big ones we can stand… apart from if it is acting like a table.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0" name="Picture 2" descr="Cable Reels • Stagecr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662" y="2996419"/>
            <a:ext cx="3042138" cy="304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937" y="2869808"/>
            <a:ext cx="4961207" cy="3720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71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Tidying Up…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16468"/>
            <a:ext cx="10809849" cy="2394683"/>
          </a:xfrm>
        </p:spPr>
        <p:txBody>
          <a:bodyPr/>
          <a:lstStyle/>
          <a:p>
            <a:r>
              <a:rPr lang="en-GB" dirty="0" smtClean="0"/>
              <a:t>Tidy Up song</a:t>
            </a:r>
          </a:p>
          <a:p>
            <a:endParaRPr lang="en-GB" dirty="0"/>
          </a:p>
          <a:p>
            <a:r>
              <a:rPr lang="en-GB" b="1" dirty="0" smtClean="0">
                <a:solidFill>
                  <a:srgbClr val="000000"/>
                </a:solidFill>
                <a:latin typeface="NTFPreCursive - 68"/>
              </a:rPr>
              <a:t>Help </a:t>
            </a:r>
            <a:r>
              <a:rPr lang="en-GB" b="1" dirty="0">
                <a:solidFill>
                  <a:srgbClr val="000000"/>
                </a:solidFill>
                <a:latin typeface="NTFPreCursive - 68"/>
              </a:rPr>
              <a:t>us make our rules for keeping Opal Play tidy.</a:t>
            </a:r>
          </a:p>
          <a:p>
            <a:r>
              <a:rPr lang="en-GB" b="1" dirty="0">
                <a:solidFill>
                  <a:srgbClr val="000000"/>
                </a:solidFill>
                <a:latin typeface="NTFPreCursive - 68"/>
              </a:rPr>
              <a:t>What should our rules be?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307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Everyone’s responsibility…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400" dirty="0" smtClean="0"/>
              <a:t>At Holy Trinity everyone… </a:t>
            </a:r>
          </a:p>
          <a:p>
            <a:r>
              <a:rPr lang="en-GB" dirty="0" smtClean="0"/>
              <a:t>has the right to play. </a:t>
            </a:r>
          </a:p>
          <a:p>
            <a:r>
              <a:rPr lang="en-GB" dirty="0" smtClean="0"/>
              <a:t>shares equipment fairly and shows respect to others. </a:t>
            </a:r>
          </a:p>
          <a:p>
            <a:r>
              <a:rPr lang="en-GB" dirty="0" smtClean="0"/>
              <a:t>is kind and considers others’ feelings.</a:t>
            </a:r>
          </a:p>
          <a:p>
            <a:r>
              <a:rPr lang="en-GB" dirty="0"/>
              <a:t>p</a:t>
            </a:r>
            <a:r>
              <a:rPr lang="en-GB" dirty="0" smtClean="0"/>
              <a:t>lays safely. </a:t>
            </a:r>
          </a:p>
          <a:p>
            <a:r>
              <a:rPr lang="en-GB" dirty="0"/>
              <a:t>h</a:t>
            </a:r>
            <a:r>
              <a:rPr lang="en-GB" dirty="0" smtClean="0"/>
              <a:t>elps others and allows everyone to join in. </a:t>
            </a:r>
          </a:p>
          <a:p>
            <a:r>
              <a:rPr lang="en-GB" dirty="0" smtClean="0"/>
              <a:t>asks for help from an adult if they need it. </a:t>
            </a:r>
          </a:p>
        </p:txBody>
      </p:sp>
    </p:spTree>
    <p:extLst>
      <p:ext uri="{BB962C8B-B14F-4D97-AF65-F5344CB8AC3E}">
        <p14:creationId xmlns:p14="http://schemas.microsoft.com/office/powerpoint/2010/main" val="408165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Amazing Play!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1958" y="1961778"/>
            <a:ext cx="4352925" cy="3264693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23950" y="944538"/>
            <a:ext cx="4635305" cy="34764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51556" y="2251799"/>
            <a:ext cx="4488888" cy="336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09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9241" y="853587"/>
            <a:ext cx="4940889" cy="370566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96651" y="1929103"/>
            <a:ext cx="5038162" cy="37786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45374" y="858027"/>
            <a:ext cx="4976420" cy="3732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97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01578"/>
            <a:ext cx="10515600" cy="1325563"/>
          </a:xfrm>
        </p:spPr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78" y="264110"/>
            <a:ext cx="4654665" cy="349099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803" y="2990172"/>
            <a:ext cx="4792393" cy="35942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4023" y="264110"/>
            <a:ext cx="4529797" cy="339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10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4025" y="322922"/>
            <a:ext cx="5473504" cy="132556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52539" y="938197"/>
            <a:ext cx="6465815" cy="484936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07527" y="929678"/>
            <a:ext cx="6397673" cy="479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72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OPAL AWARDS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099560" cy="4351338"/>
          </a:xfrm>
        </p:spPr>
        <p:txBody>
          <a:bodyPr/>
          <a:lstStyle/>
          <a:p>
            <a:r>
              <a:rPr lang="en-GB" dirty="0" smtClean="0"/>
              <a:t>OPAL PLAY CHAMPION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OPAL TIDY UP HERO </a:t>
            </a:r>
            <a:endParaRPr lang="en-GB" dirty="0"/>
          </a:p>
        </p:txBody>
      </p:sp>
      <p:pic>
        <p:nvPicPr>
          <p:cNvPr id="3074" name="Picture 2" descr="Celebrate Images - Free Download on Freep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7128">
            <a:off x="7189420" y="1572407"/>
            <a:ext cx="3683684" cy="368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96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173</Words>
  <Application>Microsoft Office PowerPoint</Application>
  <PresentationFormat>Widescreen</PresentationFormat>
  <Paragraphs>44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NTFPreCursive - 68</vt:lpstr>
      <vt:lpstr>Office Theme</vt:lpstr>
      <vt:lpstr>Holy Trinity starts OPAL Play!</vt:lpstr>
      <vt:lpstr>Our Play Team  </vt:lpstr>
      <vt:lpstr>What is play?</vt:lpstr>
      <vt:lpstr>PowerPoint Presentation</vt:lpstr>
      <vt:lpstr>What are we aiming for?</vt:lpstr>
      <vt:lpstr>What do we have so far?</vt:lpstr>
      <vt:lpstr>How do we use these safety?</vt:lpstr>
      <vt:lpstr>Tidying Up…</vt:lpstr>
      <vt:lpstr>Everyone’s responsibility…</vt:lpstr>
      <vt:lpstr>Some Amazing Play!</vt:lpstr>
      <vt:lpstr>PowerPoint Presentation</vt:lpstr>
      <vt:lpstr>PowerPoint Presentation</vt:lpstr>
      <vt:lpstr>PowerPoint Presentation</vt:lpstr>
      <vt:lpstr>OPAL AWARDS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Holy Trinity starts OPAL Play!</dc:title>
  <dc:creator>user</dc:creator>
  <cp:lastModifiedBy>user</cp:lastModifiedBy>
  <cp:revision>5</cp:revision>
  <dcterms:created xsi:type="dcterms:W3CDTF">2024-06-19T19:00:34Z</dcterms:created>
  <dcterms:modified xsi:type="dcterms:W3CDTF">2024-06-19T19:26:34Z</dcterms:modified>
</cp:coreProperties>
</file>