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7" d="100"/>
          <a:sy n="87" d="100"/>
        </p:scale>
        <p:origin x="528"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4E996CF-2F15-4C8F-86D6-826B0D3FE062}"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FC28E3-580C-4041-82A4-EEBCB12012A7}" type="slidenum">
              <a:rPr lang="en-GB" smtClean="0"/>
              <a:t>‹#›</a:t>
            </a:fld>
            <a:endParaRPr lang="en-GB"/>
          </a:p>
        </p:txBody>
      </p:sp>
    </p:spTree>
    <p:extLst>
      <p:ext uri="{BB962C8B-B14F-4D97-AF65-F5344CB8AC3E}">
        <p14:creationId xmlns:p14="http://schemas.microsoft.com/office/powerpoint/2010/main" val="40012613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E996CF-2F15-4C8F-86D6-826B0D3FE062}"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FC28E3-580C-4041-82A4-EEBCB12012A7}" type="slidenum">
              <a:rPr lang="en-GB" smtClean="0"/>
              <a:t>‹#›</a:t>
            </a:fld>
            <a:endParaRPr lang="en-GB"/>
          </a:p>
        </p:txBody>
      </p:sp>
    </p:spTree>
    <p:extLst>
      <p:ext uri="{BB962C8B-B14F-4D97-AF65-F5344CB8AC3E}">
        <p14:creationId xmlns:p14="http://schemas.microsoft.com/office/powerpoint/2010/main" val="26692349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4E996CF-2F15-4C8F-86D6-826B0D3FE062}"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FC28E3-580C-4041-82A4-EEBCB12012A7}" type="slidenum">
              <a:rPr lang="en-GB" smtClean="0"/>
              <a:t>‹#›</a:t>
            </a:fld>
            <a:endParaRPr lang="en-GB"/>
          </a:p>
        </p:txBody>
      </p:sp>
    </p:spTree>
    <p:extLst>
      <p:ext uri="{BB962C8B-B14F-4D97-AF65-F5344CB8AC3E}">
        <p14:creationId xmlns:p14="http://schemas.microsoft.com/office/powerpoint/2010/main" val="40930439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4E996CF-2F15-4C8F-86D6-826B0D3FE062}"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FC28E3-580C-4041-82A4-EEBCB12012A7}" type="slidenum">
              <a:rPr lang="en-GB" smtClean="0"/>
              <a:t>‹#›</a:t>
            </a:fld>
            <a:endParaRPr lang="en-GB"/>
          </a:p>
        </p:txBody>
      </p:sp>
    </p:spTree>
    <p:extLst>
      <p:ext uri="{BB962C8B-B14F-4D97-AF65-F5344CB8AC3E}">
        <p14:creationId xmlns:p14="http://schemas.microsoft.com/office/powerpoint/2010/main" val="4458291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4E996CF-2F15-4C8F-86D6-826B0D3FE062}" type="datetimeFigureOut">
              <a:rPr lang="en-GB" smtClean="0"/>
              <a:t>09/09/2025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FFC28E3-580C-4041-82A4-EEBCB12012A7}" type="slidenum">
              <a:rPr lang="en-GB" smtClean="0"/>
              <a:t>‹#›</a:t>
            </a:fld>
            <a:endParaRPr lang="en-GB"/>
          </a:p>
        </p:txBody>
      </p:sp>
    </p:spTree>
    <p:extLst>
      <p:ext uri="{BB962C8B-B14F-4D97-AF65-F5344CB8AC3E}">
        <p14:creationId xmlns:p14="http://schemas.microsoft.com/office/powerpoint/2010/main" val="11690832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4E996CF-2F15-4C8F-86D6-826B0D3FE062}" type="datetimeFigureOut">
              <a:rPr lang="en-GB" smtClean="0"/>
              <a:t>09/09/2025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FFC28E3-580C-4041-82A4-EEBCB12012A7}" type="slidenum">
              <a:rPr lang="en-GB" smtClean="0"/>
              <a:t>‹#›</a:t>
            </a:fld>
            <a:endParaRPr lang="en-GB"/>
          </a:p>
        </p:txBody>
      </p:sp>
    </p:spTree>
    <p:extLst>
      <p:ext uri="{BB962C8B-B14F-4D97-AF65-F5344CB8AC3E}">
        <p14:creationId xmlns:p14="http://schemas.microsoft.com/office/powerpoint/2010/main" val="2480376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4E996CF-2F15-4C8F-86D6-826B0D3FE062}" type="datetimeFigureOut">
              <a:rPr lang="en-GB" smtClean="0"/>
              <a:t>09/09/2025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FFC28E3-580C-4041-82A4-EEBCB12012A7}" type="slidenum">
              <a:rPr lang="en-GB" smtClean="0"/>
              <a:t>‹#›</a:t>
            </a:fld>
            <a:endParaRPr lang="en-GB"/>
          </a:p>
        </p:txBody>
      </p:sp>
    </p:spTree>
    <p:extLst>
      <p:ext uri="{BB962C8B-B14F-4D97-AF65-F5344CB8AC3E}">
        <p14:creationId xmlns:p14="http://schemas.microsoft.com/office/powerpoint/2010/main" val="1576597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E996CF-2F15-4C8F-86D6-826B0D3FE062}"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FC28E3-580C-4041-82A4-EEBCB12012A7}" type="slidenum">
              <a:rPr lang="en-GB" smtClean="0"/>
              <a:t>‹#›</a:t>
            </a:fld>
            <a:endParaRPr lang="en-GB"/>
          </a:p>
        </p:txBody>
      </p:sp>
    </p:spTree>
    <p:extLst>
      <p:ext uri="{BB962C8B-B14F-4D97-AF65-F5344CB8AC3E}">
        <p14:creationId xmlns:p14="http://schemas.microsoft.com/office/powerpoint/2010/main" val="16372686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F4E996CF-2F15-4C8F-86D6-826B0D3FE062}"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FC28E3-580C-4041-82A4-EEBCB12012A7}" type="slidenum">
              <a:rPr lang="en-GB" smtClean="0"/>
              <a:t>‹#›</a:t>
            </a:fld>
            <a:endParaRPr lang="en-GB"/>
          </a:p>
        </p:txBody>
      </p:sp>
    </p:spTree>
    <p:extLst>
      <p:ext uri="{BB962C8B-B14F-4D97-AF65-F5344CB8AC3E}">
        <p14:creationId xmlns:p14="http://schemas.microsoft.com/office/powerpoint/2010/main" val="41293306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4E996CF-2F15-4C8F-86D6-826B0D3FE062}"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FC28E3-580C-4041-82A4-EEBCB12012A7}" type="slidenum">
              <a:rPr lang="en-GB" smtClean="0"/>
              <a:t>‹#›</a:t>
            </a:fld>
            <a:endParaRPr lang="en-GB"/>
          </a:p>
        </p:txBody>
      </p:sp>
    </p:spTree>
    <p:extLst>
      <p:ext uri="{BB962C8B-B14F-4D97-AF65-F5344CB8AC3E}">
        <p14:creationId xmlns:p14="http://schemas.microsoft.com/office/powerpoint/2010/main" val="30360823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4E996CF-2F15-4C8F-86D6-826B0D3FE062}"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FC28E3-580C-4041-82A4-EEBCB12012A7}"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7285255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4E996CF-2F15-4C8F-86D6-826B0D3FE062}"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FC28E3-580C-4041-82A4-EEBCB12012A7}" type="slidenum">
              <a:rPr lang="en-GB" smtClean="0"/>
              <a:t>‹#›</a:t>
            </a:fld>
            <a:endParaRPr lang="en-GB"/>
          </a:p>
        </p:txBody>
      </p:sp>
    </p:spTree>
    <p:extLst>
      <p:ext uri="{BB962C8B-B14F-4D97-AF65-F5344CB8AC3E}">
        <p14:creationId xmlns:p14="http://schemas.microsoft.com/office/powerpoint/2010/main" val="31083263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4E996CF-2F15-4C8F-86D6-826B0D3FE062}"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FC28E3-580C-4041-82A4-EEBCB12012A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966465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4E996CF-2F15-4C8F-86D6-826B0D3FE062}"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FC28E3-580C-4041-82A4-EEBCB12012A7}" type="slidenum">
              <a:rPr lang="en-GB" smtClean="0"/>
              <a:t>‹#›</a:t>
            </a:fld>
            <a:endParaRPr lang="en-GB"/>
          </a:p>
        </p:txBody>
      </p:sp>
    </p:spTree>
    <p:extLst>
      <p:ext uri="{BB962C8B-B14F-4D97-AF65-F5344CB8AC3E}">
        <p14:creationId xmlns:p14="http://schemas.microsoft.com/office/powerpoint/2010/main" val="23360983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E996CF-2F15-4C8F-86D6-826B0D3FE062}"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FC28E3-580C-4041-82A4-EEBCB12012A7}" type="slidenum">
              <a:rPr lang="en-GB" smtClean="0"/>
              <a:t>‹#›</a:t>
            </a:fld>
            <a:endParaRPr lang="en-GB"/>
          </a:p>
        </p:txBody>
      </p:sp>
    </p:spTree>
    <p:extLst>
      <p:ext uri="{BB962C8B-B14F-4D97-AF65-F5344CB8AC3E}">
        <p14:creationId xmlns:p14="http://schemas.microsoft.com/office/powerpoint/2010/main" val="34662052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E996CF-2F15-4C8F-86D6-826B0D3FE062}"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FC28E3-580C-4041-82A4-EEBCB12012A7}" type="slidenum">
              <a:rPr lang="en-GB" smtClean="0"/>
              <a:t>‹#›</a:t>
            </a:fld>
            <a:endParaRPr lang="en-GB"/>
          </a:p>
        </p:txBody>
      </p:sp>
    </p:spTree>
    <p:extLst>
      <p:ext uri="{BB962C8B-B14F-4D97-AF65-F5344CB8AC3E}">
        <p14:creationId xmlns:p14="http://schemas.microsoft.com/office/powerpoint/2010/main" val="28633540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4E996CF-2F15-4C8F-86D6-826B0D3FE062}" type="datetimeFigureOut">
              <a:rPr lang="en-GB" smtClean="0"/>
              <a:t>09/09/2025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FFC28E3-580C-4041-82A4-EEBCB12012A7}" type="slidenum">
              <a:rPr lang="en-GB" smtClean="0"/>
              <a:t>‹#›</a:t>
            </a:fld>
            <a:endParaRPr lang="en-GB"/>
          </a:p>
        </p:txBody>
      </p:sp>
    </p:spTree>
    <p:extLst>
      <p:ext uri="{BB962C8B-B14F-4D97-AF65-F5344CB8AC3E}">
        <p14:creationId xmlns:p14="http://schemas.microsoft.com/office/powerpoint/2010/main" val="247696247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MEET THE TEACHER</a:t>
            </a:r>
            <a:endParaRPr lang="en-GB" dirty="0"/>
          </a:p>
        </p:txBody>
      </p:sp>
      <p:sp>
        <p:nvSpPr>
          <p:cNvPr id="3" name="Subtitle 2"/>
          <p:cNvSpPr>
            <a:spLocks noGrp="1"/>
          </p:cNvSpPr>
          <p:nvPr>
            <p:ph type="subTitle" idx="1"/>
          </p:nvPr>
        </p:nvSpPr>
        <p:spPr/>
        <p:txBody>
          <a:bodyPr/>
          <a:lstStyle/>
          <a:p>
            <a:r>
              <a:rPr lang="en-GB" dirty="0" smtClean="0"/>
              <a:t>YEAR 5</a:t>
            </a:r>
          </a:p>
          <a:p>
            <a:r>
              <a:rPr lang="en-GB" dirty="0" smtClean="0"/>
              <a:t>MRS READ AND MRS ALLUM and Mrs Mc </a:t>
            </a:r>
            <a:r>
              <a:rPr lang="en-GB" dirty="0" err="1" smtClean="0"/>
              <a:t>Namara</a:t>
            </a:r>
            <a:endParaRPr lang="en-GB" dirty="0"/>
          </a:p>
        </p:txBody>
      </p:sp>
    </p:spTree>
    <p:extLst>
      <p:ext uri="{BB962C8B-B14F-4D97-AF65-F5344CB8AC3E}">
        <p14:creationId xmlns:p14="http://schemas.microsoft.com/office/powerpoint/2010/main" val="125684873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Homework</a:t>
            </a:r>
            <a:endParaRPr lang="en-GB" dirty="0"/>
          </a:p>
        </p:txBody>
      </p:sp>
      <p:sp>
        <p:nvSpPr>
          <p:cNvPr id="3" name="Content Placeholder 2"/>
          <p:cNvSpPr>
            <a:spLocks noGrp="1"/>
          </p:cNvSpPr>
          <p:nvPr>
            <p:ph idx="1"/>
          </p:nvPr>
        </p:nvSpPr>
        <p:spPr/>
        <p:txBody>
          <a:bodyPr/>
          <a:lstStyle/>
          <a:p>
            <a:r>
              <a:rPr lang="en-GB" b="1" dirty="0"/>
              <a:t>Homework</a:t>
            </a:r>
            <a:r>
              <a:rPr lang="en-GB" dirty="0"/>
              <a:t>:  There will be homework set every week.  It will be given out on a Friday and needs to be handed in the following Friday</a:t>
            </a:r>
            <a:r>
              <a:rPr lang="en-GB" b="1" dirty="0"/>
              <a:t> morning.</a:t>
            </a:r>
            <a:endParaRPr lang="en-GB" dirty="0"/>
          </a:p>
          <a:p>
            <a:r>
              <a:rPr lang="en-GB" b="1" dirty="0"/>
              <a:t> </a:t>
            </a:r>
            <a:endParaRPr lang="en-GB" dirty="0"/>
          </a:p>
          <a:p>
            <a:r>
              <a:rPr lang="en-GB" b="1" u="sng" dirty="0"/>
              <a:t>Maths</a:t>
            </a:r>
            <a:r>
              <a:rPr lang="en-GB" dirty="0"/>
              <a:t> – (To be completed in pencil)</a:t>
            </a:r>
          </a:p>
          <a:p>
            <a:r>
              <a:rPr lang="en-GB" b="1" u="sng" dirty="0"/>
              <a:t>English/Topic</a:t>
            </a:r>
            <a:r>
              <a:rPr lang="en-GB" dirty="0"/>
              <a:t> – (To be completed in black pen)</a:t>
            </a:r>
          </a:p>
          <a:p>
            <a:r>
              <a:rPr lang="en-GB" b="1" u="sng" dirty="0"/>
              <a:t>Spellings:</a:t>
            </a:r>
            <a:r>
              <a:rPr lang="en-GB" dirty="0"/>
              <a:t>  These will be set on Ed Shed; your child needs to learn them, in anticipation of a spelling test each Friday.</a:t>
            </a:r>
          </a:p>
          <a:p>
            <a:endParaRPr lang="en-GB" dirty="0"/>
          </a:p>
        </p:txBody>
      </p:sp>
    </p:spTree>
    <p:extLst>
      <p:ext uri="{BB962C8B-B14F-4D97-AF65-F5344CB8AC3E}">
        <p14:creationId xmlns:p14="http://schemas.microsoft.com/office/powerpoint/2010/main" val="100079501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idx="1"/>
          </p:nvPr>
        </p:nvSpPr>
        <p:spPr/>
        <p:txBody>
          <a:bodyPr>
            <a:normAutofit fontScale="92500" lnSpcReduction="10000"/>
          </a:bodyPr>
          <a:lstStyle/>
          <a:p>
            <a:r>
              <a:rPr lang="en-GB" sz="2000" dirty="0"/>
              <a:t>In addition, your child will continue to bring home a reading book from the ‘reading scheme’.  We would be grateful if you could manage to hear your child read every night, and please remember to sign their reading record book.  </a:t>
            </a:r>
            <a:endParaRPr lang="en-GB" sz="2000" dirty="0" smtClean="0"/>
          </a:p>
          <a:p>
            <a:r>
              <a:rPr lang="en-GB" sz="2000" dirty="0" smtClean="0"/>
              <a:t>Reading </a:t>
            </a:r>
            <a:r>
              <a:rPr lang="en-GB" sz="2000" dirty="0"/>
              <a:t>not only improves their vocabulary but also stimulates their imagination and transfers to their writing!  Their reading books need to be brought into school every day. Asking simple questions about the book is an excellent way of checking their understanding and ensuring that the book has been read in full.  Children will need to change their own reading books in school regularly</a:t>
            </a:r>
            <a:r>
              <a:rPr lang="en-GB" sz="2000" dirty="0" smtClean="0"/>
              <a:t>.</a:t>
            </a:r>
          </a:p>
          <a:p>
            <a:r>
              <a:rPr lang="en-GB" sz="2000" dirty="0" smtClean="0"/>
              <a:t>Children have a class reading book on their desks, which they read during the day, during afternoon registration, at the end of the day, or if they have completed their work in English for 5 minutes</a:t>
            </a:r>
            <a:r>
              <a:rPr lang="en-GB" sz="2000" smtClean="0"/>
              <a:t>.  </a:t>
            </a:r>
            <a:endParaRPr lang="en-GB" sz="2000" dirty="0"/>
          </a:p>
          <a:p>
            <a:endParaRPr lang="en-GB" dirty="0"/>
          </a:p>
        </p:txBody>
      </p:sp>
    </p:spTree>
    <p:extLst>
      <p:ext uri="{BB962C8B-B14F-4D97-AF65-F5344CB8AC3E}">
        <p14:creationId xmlns:p14="http://schemas.microsoft.com/office/powerpoint/2010/main" val="3002679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Library</a:t>
            </a:r>
            <a:endParaRPr lang="en-GB" dirty="0"/>
          </a:p>
        </p:txBody>
      </p:sp>
      <p:sp>
        <p:nvSpPr>
          <p:cNvPr id="3" name="Content Placeholder 2"/>
          <p:cNvSpPr>
            <a:spLocks noGrp="1"/>
          </p:cNvSpPr>
          <p:nvPr>
            <p:ph idx="1"/>
          </p:nvPr>
        </p:nvSpPr>
        <p:spPr/>
        <p:txBody>
          <a:bodyPr/>
          <a:lstStyle/>
          <a:p>
            <a:r>
              <a:rPr lang="en-GB" sz="3200" dirty="0"/>
              <a:t>We have a library day every Tuesday, so children need to bring their library books in every week, even if they want to keep it until the next week, so we can mark it in our book.</a:t>
            </a:r>
          </a:p>
          <a:p>
            <a:endParaRPr lang="en-GB" dirty="0"/>
          </a:p>
        </p:txBody>
      </p:sp>
    </p:spTree>
    <p:extLst>
      <p:ext uri="{BB962C8B-B14F-4D97-AF65-F5344CB8AC3E}">
        <p14:creationId xmlns:p14="http://schemas.microsoft.com/office/powerpoint/2010/main" val="29170733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 and SWIMMING</a:t>
            </a:r>
            <a:endParaRPr lang="en-GB" dirty="0"/>
          </a:p>
        </p:txBody>
      </p:sp>
      <p:sp>
        <p:nvSpPr>
          <p:cNvPr id="3" name="Content Placeholder 2"/>
          <p:cNvSpPr>
            <a:spLocks noGrp="1"/>
          </p:cNvSpPr>
          <p:nvPr>
            <p:ph idx="1"/>
          </p:nvPr>
        </p:nvSpPr>
        <p:spPr/>
        <p:txBody>
          <a:bodyPr/>
          <a:lstStyle/>
          <a:p>
            <a:r>
              <a:rPr lang="en-GB" dirty="0"/>
              <a:t>We have PE every </a:t>
            </a:r>
            <a:r>
              <a:rPr lang="en-GB" dirty="0" smtClean="0"/>
              <a:t>Wednesday.  The children will keep their kits in school and they will be sent home at the end of every half term.</a:t>
            </a:r>
            <a:endParaRPr lang="en-GB" dirty="0"/>
          </a:p>
          <a:p>
            <a:endParaRPr lang="en-GB" dirty="0" smtClean="0"/>
          </a:p>
          <a:p>
            <a:r>
              <a:rPr lang="en-GB" dirty="0" smtClean="0"/>
              <a:t>Swimming </a:t>
            </a:r>
            <a:r>
              <a:rPr lang="en-GB" dirty="0"/>
              <a:t>every Thursday, so please make sure their kits are in school on those days</a:t>
            </a:r>
            <a:r>
              <a:rPr lang="en-GB" dirty="0" smtClean="0"/>
              <a:t>.  Girls will need to bring a swimming cap, any boys with longer hair will need to wear one too.</a:t>
            </a:r>
          </a:p>
          <a:p>
            <a:pPr marL="0" indent="0">
              <a:buNone/>
            </a:pPr>
            <a:endParaRPr lang="en-GB" dirty="0"/>
          </a:p>
          <a:p>
            <a:r>
              <a:rPr lang="en-GB" dirty="0"/>
              <a:t> </a:t>
            </a:r>
          </a:p>
          <a:p>
            <a:endParaRPr lang="en-GB" dirty="0"/>
          </a:p>
        </p:txBody>
      </p:sp>
    </p:spTree>
    <p:extLst>
      <p:ext uri="{BB962C8B-B14F-4D97-AF65-F5344CB8AC3E}">
        <p14:creationId xmlns:p14="http://schemas.microsoft.com/office/powerpoint/2010/main" val="25655218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Class assembly</a:t>
            </a:r>
            <a:endParaRPr lang="en-GB" dirty="0"/>
          </a:p>
        </p:txBody>
      </p:sp>
      <p:sp>
        <p:nvSpPr>
          <p:cNvPr id="3" name="Content Placeholder 2"/>
          <p:cNvSpPr>
            <a:spLocks noGrp="1"/>
          </p:cNvSpPr>
          <p:nvPr>
            <p:ph idx="1"/>
          </p:nvPr>
        </p:nvSpPr>
        <p:spPr/>
        <p:txBody>
          <a:bodyPr/>
          <a:lstStyle/>
          <a:p>
            <a:r>
              <a:rPr lang="en-GB" b="1" dirty="0" smtClean="0"/>
              <a:t>A note for your diary:</a:t>
            </a:r>
          </a:p>
          <a:p>
            <a:endParaRPr lang="en-GB" b="1" dirty="0"/>
          </a:p>
          <a:p>
            <a:r>
              <a:rPr lang="en-GB" b="1" dirty="0" smtClean="0"/>
              <a:t>Class assembly – Wednesday, 8</a:t>
            </a:r>
            <a:r>
              <a:rPr lang="en-GB" b="1" baseline="30000" dirty="0" smtClean="0"/>
              <a:t>th</a:t>
            </a:r>
            <a:r>
              <a:rPr lang="en-GB" b="1" dirty="0" smtClean="0"/>
              <a:t> October 2025</a:t>
            </a:r>
            <a:endParaRPr lang="en-GB" b="1" dirty="0"/>
          </a:p>
        </p:txBody>
      </p:sp>
    </p:spTree>
    <p:extLst>
      <p:ext uri="{BB962C8B-B14F-4D97-AF65-F5344CB8AC3E}">
        <p14:creationId xmlns:p14="http://schemas.microsoft.com/office/powerpoint/2010/main" val="2319233662"/>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184</TotalTime>
  <Words>326</Words>
  <Application>Microsoft Office PowerPoint</Application>
  <PresentationFormat>Widescreen</PresentationFormat>
  <Paragraphs>25</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Trebuchet MS</vt:lpstr>
      <vt:lpstr>Wingdings 3</vt:lpstr>
      <vt:lpstr>Facet</vt:lpstr>
      <vt:lpstr>MEET THE TEACHER</vt:lpstr>
      <vt:lpstr>Homework</vt:lpstr>
      <vt:lpstr>Reading</vt:lpstr>
      <vt:lpstr>Library</vt:lpstr>
      <vt:lpstr>P.E. and SWIMMING</vt:lpstr>
      <vt:lpstr>Class assembly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j.read</dc:creator>
  <cp:lastModifiedBy>j.read</cp:lastModifiedBy>
  <cp:revision>8</cp:revision>
  <dcterms:created xsi:type="dcterms:W3CDTF">2023-09-12T12:00:27Z</dcterms:created>
  <dcterms:modified xsi:type="dcterms:W3CDTF">2025-09-09T13:23:27Z</dcterms:modified>
</cp:coreProperties>
</file>