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61" r:id="rId7"/>
    <p:sldId id="262" r:id="rId8"/>
    <p:sldId id="258" r:id="rId9"/>
    <p:sldId id="25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E21C48-E4AD-9445-490F-2F15DAB430C2}" v="241" dt="2025-11-29T16:04:39.361"/>
    <p1510:client id="{8FAC20AD-8F19-C443-57F9-1B60E7F6F5BF}" v="35" dt="2025-11-29T15:56:14.3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8"/>
    <p:restoredTop sz="94679"/>
  </p:normalViewPr>
  <p:slideViewPr>
    <p:cSldViewPr snapToGrid="0">
      <p:cViewPr varScale="1">
        <p:scale>
          <a:sx n="91" d="100"/>
          <a:sy n="91" d="100"/>
        </p:scale>
        <p:origin x="192" y="6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 Knight" userId="S::c.knight@holytrinitycofe.lancs.sch.uk::40fdafd3-8109-4f94-b766-44bbd658be0d" providerId="AD" clId="Web-{04E21C48-E4AD-9445-490F-2F15DAB430C2}"/>
    <pc:docChg chg="addSld delSld modSld">
      <pc:chgData name="Carol Knight" userId="S::c.knight@holytrinitycofe.lancs.sch.uk::40fdafd3-8109-4f94-b766-44bbd658be0d" providerId="AD" clId="Web-{04E21C48-E4AD-9445-490F-2F15DAB430C2}" dt="2025-11-29T16:04:37.189" v="238" actId="20577"/>
      <pc:docMkLst>
        <pc:docMk/>
      </pc:docMkLst>
      <pc:sldChg chg="delSp modSp">
        <pc:chgData name="Carol Knight" userId="S::c.knight@holytrinitycofe.lancs.sch.uk::40fdafd3-8109-4f94-b766-44bbd658be0d" providerId="AD" clId="Web-{04E21C48-E4AD-9445-490F-2F15DAB430C2}" dt="2025-11-29T15:57:04.757" v="3" actId="14100"/>
        <pc:sldMkLst>
          <pc:docMk/>
          <pc:sldMk cId="2289345738" sldId="256"/>
        </pc:sldMkLst>
        <pc:spChg chg="del">
          <ac:chgData name="Carol Knight" userId="S::c.knight@holytrinitycofe.lancs.sch.uk::40fdafd3-8109-4f94-b766-44bbd658be0d" providerId="AD" clId="Web-{04E21C48-E4AD-9445-490F-2F15DAB430C2}" dt="2025-11-29T15:56:51.631" v="1"/>
          <ac:spMkLst>
            <pc:docMk/>
            <pc:sldMk cId="2289345738" sldId="256"/>
            <ac:spMk id="2" creationId="{B5435649-1034-3C9D-D4AD-EB25141F1A02}"/>
          </ac:spMkLst>
        </pc:spChg>
        <pc:spChg chg="del">
          <ac:chgData name="Carol Knight" userId="S::c.knight@holytrinitycofe.lancs.sch.uk::40fdafd3-8109-4f94-b766-44bbd658be0d" providerId="AD" clId="Web-{04E21C48-E4AD-9445-490F-2F15DAB430C2}" dt="2025-11-29T15:56:59.194" v="2"/>
          <ac:spMkLst>
            <pc:docMk/>
            <pc:sldMk cId="2289345738" sldId="256"/>
            <ac:spMk id="3" creationId="{529635C9-12EE-DD91-0FE8-EAE78B3E2E9D}"/>
          </ac:spMkLst>
        </pc:spChg>
        <pc:picChg chg="mod">
          <ac:chgData name="Carol Knight" userId="S::c.knight@holytrinitycofe.lancs.sch.uk::40fdafd3-8109-4f94-b766-44bbd658be0d" providerId="AD" clId="Web-{04E21C48-E4AD-9445-490F-2F15DAB430C2}" dt="2025-11-29T15:57:04.757" v="3" actId="14100"/>
          <ac:picMkLst>
            <pc:docMk/>
            <pc:sldMk cId="2289345738" sldId="256"/>
            <ac:picMk id="5" creationId="{C3B82FF6-9AC9-5984-DD08-86E06BFEBAEF}"/>
          </ac:picMkLst>
        </pc:picChg>
      </pc:sldChg>
      <pc:sldChg chg="modSp">
        <pc:chgData name="Carol Knight" userId="S::c.knight@holytrinitycofe.lancs.sch.uk::40fdafd3-8109-4f94-b766-44bbd658be0d" providerId="AD" clId="Web-{04E21C48-E4AD-9445-490F-2F15DAB430C2}" dt="2025-11-29T15:57:58.250" v="35" actId="20577"/>
        <pc:sldMkLst>
          <pc:docMk/>
          <pc:sldMk cId="721047290" sldId="257"/>
        </pc:sldMkLst>
        <pc:spChg chg="mod">
          <ac:chgData name="Carol Knight" userId="S::c.knight@holytrinitycofe.lancs.sch.uk::40fdafd3-8109-4f94-b766-44bbd658be0d" providerId="AD" clId="Web-{04E21C48-E4AD-9445-490F-2F15DAB430C2}" dt="2025-11-29T15:57:20.415" v="8" actId="20577"/>
          <ac:spMkLst>
            <pc:docMk/>
            <pc:sldMk cId="721047290" sldId="257"/>
            <ac:spMk id="2" creationId="{5E344559-0A93-8F1A-561D-A2E68B5530FD}"/>
          </ac:spMkLst>
        </pc:spChg>
        <pc:spChg chg="mod">
          <ac:chgData name="Carol Knight" userId="S::c.knight@holytrinitycofe.lancs.sch.uk::40fdafd3-8109-4f94-b766-44bbd658be0d" providerId="AD" clId="Web-{04E21C48-E4AD-9445-490F-2F15DAB430C2}" dt="2025-11-29T15:57:58.250" v="35" actId="20577"/>
          <ac:spMkLst>
            <pc:docMk/>
            <pc:sldMk cId="721047290" sldId="257"/>
            <ac:spMk id="3" creationId="{BED77568-B111-2C0F-3594-3CDBE40EB825}"/>
          </ac:spMkLst>
        </pc:spChg>
      </pc:sldChg>
      <pc:sldChg chg="modSp">
        <pc:chgData name="Carol Knight" userId="S::c.knight@holytrinitycofe.lancs.sch.uk::40fdafd3-8109-4f94-b766-44bbd658be0d" providerId="AD" clId="Web-{04E21C48-E4AD-9445-490F-2F15DAB430C2}" dt="2025-11-29T16:04:37.189" v="238" actId="20577"/>
        <pc:sldMkLst>
          <pc:docMk/>
          <pc:sldMk cId="1803660252" sldId="258"/>
        </pc:sldMkLst>
        <pc:spChg chg="mod">
          <ac:chgData name="Carol Knight" userId="S::c.knight@holytrinitycofe.lancs.sch.uk::40fdafd3-8109-4f94-b766-44bbd658be0d" providerId="AD" clId="Web-{04E21C48-E4AD-9445-490F-2F15DAB430C2}" dt="2025-11-29T16:04:37.189" v="238" actId="20577"/>
          <ac:spMkLst>
            <pc:docMk/>
            <pc:sldMk cId="1803660252" sldId="258"/>
            <ac:spMk id="2" creationId="{BF982E89-A1CB-40CE-6097-7998F53E2F49}"/>
          </ac:spMkLst>
        </pc:spChg>
        <pc:spChg chg="mod">
          <ac:chgData name="Carol Knight" userId="S::c.knight@holytrinitycofe.lancs.sch.uk::40fdafd3-8109-4f94-b766-44bbd658be0d" providerId="AD" clId="Web-{04E21C48-E4AD-9445-490F-2F15DAB430C2}" dt="2025-11-29T16:02:37.029" v="221" actId="20577"/>
          <ac:spMkLst>
            <pc:docMk/>
            <pc:sldMk cId="1803660252" sldId="258"/>
            <ac:spMk id="3" creationId="{7A683A91-2167-D234-F253-C8908E4700FF}"/>
          </ac:spMkLst>
        </pc:spChg>
      </pc:sldChg>
      <pc:sldChg chg="modSp">
        <pc:chgData name="Carol Knight" userId="S::c.knight@holytrinitycofe.lancs.sch.uk::40fdafd3-8109-4f94-b766-44bbd658be0d" providerId="AD" clId="Web-{04E21C48-E4AD-9445-490F-2F15DAB430C2}" dt="2025-11-29T16:04:17.907" v="235" actId="20577"/>
        <pc:sldMkLst>
          <pc:docMk/>
          <pc:sldMk cId="82181978" sldId="259"/>
        </pc:sldMkLst>
        <pc:spChg chg="mod">
          <ac:chgData name="Carol Knight" userId="S::c.knight@holytrinitycofe.lancs.sch.uk::40fdafd3-8109-4f94-b766-44bbd658be0d" providerId="AD" clId="Web-{04E21C48-E4AD-9445-490F-2F15DAB430C2}" dt="2025-11-29T16:04:17.907" v="235" actId="20577"/>
          <ac:spMkLst>
            <pc:docMk/>
            <pc:sldMk cId="82181978" sldId="259"/>
            <ac:spMk id="3" creationId="{A2724575-A404-7046-2DAC-A84D6197E81F}"/>
          </ac:spMkLst>
        </pc:spChg>
      </pc:sldChg>
      <pc:sldChg chg="new del">
        <pc:chgData name="Carol Knight" userId="S::c.knight@holytrinitycofe.lancs.sch.uk::40fdafd3-8109-4f94-b766-44bbd658be0d" providerId="AD" clId="Web-{04E21C48-E4AD-9445-490F-2F15DAB430C2}" dt="2025-11-29T15:58:24.955" v="38"/>
        <pc:sldMkLst>
          <pc:docMk/>
          <pc:sldMk cId="4227212794" sldId="260"/>
        </pc:sldMkLst>
      </pc:sldChg>
      <pc:sldChg chg="modSp add replId">
        <pc:chgData name="Carol Knight" userId="S::c.knight@holytrinitycofe.lancs.sch.uk::40fdafd3-8109-4f94-b766-44bbd658be0d" providerId="AD" clId="Web-{04E21C48-E4AD-9445-490F-2F15DAB430C2}" dt="2025-11-29T16:00:38.681" v="128" actId="20577"/>
        <pc:sldMkLst>
          <pc:docMk/>
          <pc:sldMk cId="2295349179" sldId="261"/>
        </pc:sldMkLst>
        <pc:spChg chg="mod">
          <ac:chgData name="Carol Knight" userId="S::c.knight@holytrinitycofe.lancs.sch.uk::40fdafd3-8109-4f94-b766-44bbd658be0d" providerId="AD" clId="Web-{04E21C48-E4AD-9445-490F-2F15DAB430C2}" dt="2025-11-29T16:00:38.681" v="128" actId="20577"/>
          <ac:spMkLst>
            <pc:docMk/>
            <pc:sldMk cId="2295349179" sldId="261"/>
            <ac:spMk id="3" creationId="{D863CF97-391F-77F0-DE85-96046D66BF34}"/>
          </ac:spMkLst>
        </pc:spChg>
      </pc:sldChg>
      <pc:sldChg chg="modSp add replId">
        <pc:chgData name="Carol Knight" userId="S::c.knight@holytrinitycofe.lancs.sch.uk::40fdafd3-8109-4f94-b766-44bbd658be0d" providerId="AD" clId="Web-{04E21C48-E4AD-9445-490F-2F15DAB430C2}" dt="2025-11-29T16:02:12.185" v="201" actId="20577"/>
        <pc:sldMkLst>
          <pc:docMk/>
          <pc:sldMk cId="3898631015" sldId="262"/>
        </pc:sldMkLst>
        <pc:spChg chg="mod">
          <ac:chgData name="Carol Knight" userId="S::c.knight@holytrinitycofe.lancs.sch.uk::40fdafd3-8109-4f94-b766-44bbd658be0d" providerId="AD" clId="Web-{04E21C48-E4AD-9445-490F-2F15DAB430C2}" dt="2025-11-29T16:02:12.185" v="201" actId="20577"/>
          <ac:spMkLst>
            <pc:docMk/>
            <pc:sldMk cId="3898631015" sldId="262"/>
            <ac:spMk id="3" creationId="{790193DA-CE14-7CE8-D257-BD5F3D932A2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D3E00-86CD-B38D-2E01-E0158F7E1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76B311-04F9-A7DA-AF66-CB3FEDE386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76DE78-6A95-E9F3-E560-72A7C3685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DE245-9C3B-219F-D5C6-365A5B269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4C2215-45AA-E726-C54E-077D6FA69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435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F34A9-EC33-A913-5D26-8B2F2FE79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E85FC-2A2F-0C89-C30D-17BB060DA5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0405DD-CBD4-AD9F-8C3E-0209CE639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1CF64C-0D62-28E6-37B2-1D278B4BA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DF58A-0D23-2735-B190-D01DCCC09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852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C9C12-83CE-52DB-FC73-0352DB0C5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744096-E0B5-634D-29BE-B80D6584E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BDB05-1ECA-8287-28B8-886471541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682CC-A803-9350-AEBF-46C0A7170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D226C9-2B63-382D-6463-27A608CC8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999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E4F75-07E6-7F81-78FD-8DBEDC1D0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C214C-D085-02BD-75BA-22FD37078D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A12218-EF6E-7E95-5057-5F18A41653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4CC6C8-5D1B-2356-796D-52D527354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1472F5-10B7-CD86-7555-F433BE830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6932AC-E91B-6EEB-6D98-E08AFAD08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637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73AD9-9B60-96BE-2AD0-10329C6D5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C032D6-7D85-227A-57D3-6C1F22C8E8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FB859E-8C06-C958-1A29-1648A78E54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6E6C20-4FC9-9BEE-DDC7-AC8955A89C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164F06-2C70-94D8-411D-AFD1C6C812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B84691-9CAA-01C6-8494-873309524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2C3241-2796-D82E-DF3B-5E585794C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60C1FF-3C74-0809-71D6-D3EAEA84D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501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4C85-322A-6B4E-BC2E-159E62CF4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731D09-5314-6153-E906-8FBF9042D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BE4220-946D-5689-2C05-924F09B32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9ED94A-3C3A-2E0E-3BBE-E58A3CF03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24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607A24-03C1-7B2C-1483-0F57A7836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AD575B-8EDA-0E4B-2053-0C6A55B72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61F995-242F-7571-F6D4-585DDBF49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053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5A22A-603E-E199-1FEA-BC4B7DA80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36E999-CF24-1A15-5622-172DE2D0D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B71700-C491-2C8C-D6DD-B86971FF43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9B8E62-CE94-AFBC-F87D-41355ECC5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C20EC9-4A47-1203-F66B-6F41195BA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343262-911A-8096-F80F-4657168EF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116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8AF1D-3485-4059-39F1-9F48A4227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F80FF2-7FD7-1E2C-05C3-A66A2A6254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4F7F5E-9C41-75BA-B1E9-313BF9EC6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A5F4D6-015F-E55A-D8D7-7903BA5FB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A4C3C7-9EFF-F8C9-A3F0-D57CADCC9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5A5A53-9186-AD7C-073F-9CA2F8C74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22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E6967-F4FA-8E97-08B9-334C5F246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90E5D-18CB-ABC3-BB38-456DE5F467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31DCF-750D-BE80-8431-0D606020C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32829B-2909-E872-0AB5-6F8D2391E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BDA5F1-2386-8C7F-E4B8-603DB373A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846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846761-00AF-A5EB-90EF-773049CA3A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14E211-78F6-7D82-F43D-CAB8D2004F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ECD86-0AA5-E8A5-7071-F9309D1DD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3EF97-3BFE-3116-9EA2-AE2F1E844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1D76D-6529-18F9-3166-294C1A9FF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002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D1D0AE-4D2E-4AB0-0372-22368BBE5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14F421-6CB6-3489-4E91-703EFEA64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1EDD1B-4F69-957C-EF2D-9FFA4E217C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331969-EF3E-DB43-9E88-78654552343F}" type="datetimeFigureOut">
              <a:rPr lang="en-US" smtClean="0"/>
              <a:t>11/29/2025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C4EAB4-561A-9C3A-1444-01B63CB81A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A0CCA-6003-34FD-D7F0-DBD0ED7E5D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50CA66-9A84-704F-828F-F486FD5875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2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AI-generated content may be incorrect.">
            <a:extLst>
              <a:ext uri="{FF2B5EF4-FFF2-40B4-BE49-F238E27FC236}">
                <a16:creationId xmlns:a16="http://schemas.microsoft.com/office/drawing/2014/main" id="{C3B82FF6-9AC9-5984-DD08-86E06BFEB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16" y="267578"/>
            <a:ext cx="11141441" cy="632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345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E344559-0A93-8F1A-561D-A2E68B553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Autumn 2025.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77568-B111-2C0F-3594-3CDBE40E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Celebrations. Lots of children helping others but some have stood out to staff on the yards. 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047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D7C707-56AA-7173-B255-1F2FDECC04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4B9FE91-7A45-5E9A-0C71-F9D60B1C55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31735BC-1E3C-D509-F600-922C0C4AFB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1786606-364A-BCBB-5D7A-BDC205E3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7F55A69-588A-C054-DC5A-65881A349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894315-2783-17ED-8559-6CB179833A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126C0365-A6F9-FD1F-A005-A41380B64C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41CB3612-ADE7-DB05-0878-68B6BA4B86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8390D3B-763C-CA94-042C-15517A702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Autumn 2025.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3CF97-391F-77F0-DE85-96046D66BF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Wheeled play.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Some of the equipment has been damaged resulting in less being available while we wait for repairs or replacements. </a:t>
            </a: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Some children are not taking notice of the no- touch </a:t>
            </a:r>
            <a:r>
              <a:rPr lang="en-US" sz="2400" u="sng" dirty="0" err="1">
                <a:solidFill>
                  <a:schemeClr val="tx2"/>
                </a:solidFill>
                <a:latin typeface="Comic Sans MS"/>
              </a:rPr>
              <a:t>tyres</a:t>
            </a:r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, and wheeled zone. This is dangerous and could cause a nasty accident. </a:t>
            </a:r>
          </a:p>
          <a:p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349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5B61B0-456C-7DFD-5D9B-57399729D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8B3FB5B-BB72-92E5-4F05-BCED441EA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03ECBA6-E92B-72FE-E4EE-765C780B04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50A6AE-6D26-E53C-4CAE-1C5A2CFFC9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63BE292-1B06-E66C-CCB2-66B9EDD0E2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F94B3E29-BBDB-12B1-253A-7240E08C6E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C1D16160-E8A0-D742-BC04-68D2291C39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B6688A9-DDB9-0969-F4F3-7CA331B2EC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D99D880-3F64-BB73-285E-000E692B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Autumn 2025.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0193DA-CE14-7CE8-D257-BD5F3D932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Obstacle Course/ Grass Areas.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r>
              <a:rPr lang="en-US" sz="2400" u="sng" dirty="0">
                <a:solidFill>
                  <a:schemeClr val="tx2"/>
                </a:solidFill>
                <a:latin typeface="Comic Sans MS"/>
              </a:rPr>
              <a:t>Due to the changing weather, we cannot access all the grass areas all the time. Staff on duty will make decisions on a day to day basis and children must follow these. </a:t>
            </a:r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endParaRPr lang="en-US" sz="2400" dirty="0">
              <a:solidFill>
                <a:schemeClr val="tx2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631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DEA368-1ED9-5F82-1924-52F3091C7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82E89-A1CB-40CE-6097-7998F53E2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/>
              </a:rPr>
              <a:t>Updates Autumn 2025.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683A91-2167-D234-F253-C8908E4700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endParaRPr lang="en-US" sz="2400" u="sng" dirty="0">
              <a:solidFill>
                <a:schemeClr val="tx2"/>
              </a:solidFill>
              <a:latin typeface="Comic Sans MS" panose="030F0902030302020204" pitchFamily="66" charset="0"/>
            </a:endParaRPr>
          </a:p>
          <a:p>
            <a:pPr marL="0" indent="0">
              <a:buNone/>
            </a:pPr>
            <a:r>
              <a:rPr lang="en-US" sz="2400" b="1" u="sng" dirty="0">
                <a:solidFill>
                  <a:schemeClr val="tx2"/>
                </a:solidFill>
                <a:latin typeface="Comic Sans MS" panose="030F0902030302020204" pitchFamily="66" charset="0"/>
              </a:rPr>
              <a:t>Still to come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Water play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Yard swap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Forest School area in KS1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Any other suggestions?</a:t>
            </a:r>
            <a:endParaRPr lang="en-US" sz="2000" dirty="0">
              <a:solidFill>
                <a:schemeClr val="tx2"/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803660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E8DB8A-7B38-0B5A-8205-A623FA7AF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D0BDC-9A30-007E-FB68-ECA7AA7C1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Comic Sans MS" panose="030F0902030302020204" pitchFamily="66" charset="0"/>
              </a:rPr>
              <a:t>Reminders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724575-A404-7046-2DAC-A84D6197E8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Noodle on noodle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Put things back when you’ve finished with them.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Report broken items to staff.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 panose="030F0902030302020204" pitchFamily="66" charset="0"/>
              </a:rPr>
              <a:t>Wheeled play in safety zones only.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Think- is it safe enough! </a:t>
            </a:r>
          </a:p>
          <a:p>
            <a:r>
              <a:rPr lang="en-US" sz="2400" dirty="0">
                <a:solidFill>
                  <a:schemeClr val="tx2"/>
                </a:solidFill>
                <a:latin typeface="Comic Sans MS"/>
              </a:rPr>
              <a:t>Staff are there to help, ask for support if you need it. </a:t>
            </a:r>
          </a:p>
        </p:txBody>
      </p:sp>
    </p:spTree>
    <p:extLst>
      <p:ext uri="{BB962C8B-B14F-4D97-AF65-F5344CB8AC3E}">
        <p14:creationId xmlns:p14="http://schemas.microsoft.com/office/powerpoint/2010/main" val="82181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49829cf-a602-4819-a43e-c842687fabd4">
      <Terms xmlns="http://schemas.microsoft.com/office/infopath/2007/PartnerControls"/>
    </lcf76f155ced4ddcb4097134ff3c332f>
    <TaxCatchAll xmlns="16c3ad06-dd3e-45f2-93a2-28d81ad8cf2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F969A0A44EF74696F1C22A0E61CC5C" ma:contentTypeVersion="16" ma:contentTypeDescription="Create a new document." ma:contentTypeScope="" ma:versionID="0c5feef16170e108593992a8a4b69cf9">
  <xsd:schema xmlns:xsd="http://www.w3.org/2001/XMLSchema" xmlns:xs="http://www.w3.org/2001/XMLSchema" xmlns:p="http://schemas.microsoft.com/office/2006/metadata/properties" xmlns:ns2="16c3ad06-dd3e-45f2-93a2-28d81ad8cf2a" xmlns:ns3="249829cf-a602-4819-a43e-c842687fabd4" targetNamespace="http://schemas.microsoft.com/office/2006/metadata/properties" ma:root="true" ma:fieldsID="0cd16dd11feaf1b3005ed2465abd169b" ns2:_="" ns3:_="">
    <xsd:import namespace="16c3ad06-dd3e-45f2-93a2-28d81ad8cf2a"/>
    <xsd:import namespace="249829cf-a602-4819-a43e-c842687fabd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3ad06-dd3e-45f2-93a2-28d81ad8cf2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c8503638-4dce-44e0-88bd-fe5b58557581}" ma:internalName="TaxCatchAll" ma:showField="CatchAllData" ma:web="16c3ad06-dd3e-45f2-93a2-28d81ad8cf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9829cf-a602-4819-a43e-c842687fab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cb784e-dd06-488b-ac6b-1dd9c1bf83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7FD3C0-E2BF-46C5-90D0-0613107D5714}">
  <ds:schemaRefs>
    <ds:schemaRef ds:uri="http://schemas.microsoft.com/office/2006/metadata/properties"/>
    <ds:schemaRef ds:uri="http://schemas.microsoft.com/office/infopath/2007/PartnerControls"/>
    <ds:schemaRef ds:uri="249829cf-a602-4819-a43e-c842687fabd4"/>
    <ds:schemaRef ds:uri="16c3ad06-dd3e-45f2-93a2-28d81ad8cf2a"/>
  </ds:schemaRefs>
</ds:datastoreItem>
</file>

<file path=customXml/itemProps2.xml><?xml version="1.0" encoding="utf-8"?>
<ds:datastoreItem xmlns:ds="http://schemas.openxmlformats.org/officeDocument/2006/customXml" ds:itemID="{EA2BAD9F-3699-4965-901C-6D1051434C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278D8BF-EF67-4BA2-9351-1312CD0C90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c3ad06-dd3e-45f2-93a2-28d81ad8cf2a"/>
    <ds:schemaRef ds:uri="249829cf-a602-4819-a43e-c842687fabd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85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Updates Autumn 2025.</vt:lpstr>
      <vt:lpstr>Updates Autumn 2025.</vt:lpstr>
      <vt:lpstr>Updates Autumn 2025.</vt:lpstr>
      <vt:lpstr>Updates Autumn 2025.</vt:lpstr>
      <vt:lpstr>Reminders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Knight</dc:creator>
  <cp:lastModifiedBy>Ryan Knight</cp:lastModifiedBy>
  <cp:revision>79</cp:revision>
  <dcterms:created xsi:type="dcterms:W3CDTF">2025-06-28T11:20:44Z</dcterms:created>
  <dcterms:modified xsi:type="dcterms:W3CDTF">2025-11-29T16:04:42Z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0x0101006BF969A0A44EF74696F1C22A0E61CC5C</vt:lpwstr>
  </property>
  <property fmtid="{D5CDD505-2E9C-101B-9397-08002B2CF9AE}" pid="3" name="MediaServiceImageTags">
    <vt:lpwstr/>
  </property>
</Properties>
</file>