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29"/>
  </p:normalViewPr>
  <p:slideViewPr>
    <p:cSldViewPr snapToGrid="0" snapToObjects="1">
      <p:cViewPr varScale="1">
        <p:scale>
          <a:sx n="42" d="100"/>
          <a:sy n="42" d="100"/>
        </p:scale>
        <p:origin x="924" y="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36CA4D-4915-0EAB-BDC8-7638ECD957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F4BEF70-50D0-5BCD-AC56-4EC0B4CC07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42DAFF-9C15-2A0C-E337-027267958F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4050-EA51-284A-BB4E-644C2A185816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B74D7C-F1B5-E561-6AAA-15CBF77D14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E0FFF1-9453-92F1-1DDD-B07F00FA64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E4A9E-B8C3-7742-8401-61CE52AA06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6695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3D777A-A206-3D40-52A3-D990873464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53F6FB-AE63-F7E4-7E53-0D7840002B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59BE2E-A2B9-25DC-8849-A2C74B56AF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4050-EA51-284A-BB4E-644C2A185816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7A40EB-465C-24D0-0187-98080E9929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C8BCF2-6715-3D90-31A2-CCFF3E5B2B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E4A9E-B8C3-7742-8401-61CE52AA06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74174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6B08AC-2B0F-0F2A-00A0-390C2BC773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757CB5-A316-93CE-3FE6-93ED8C0223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23F39-3F86-7304-D808-A16003291A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4050-EA51-284A-BB4E-644C2A185816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F141F6-6CDF-6907-9D38-9AA92500D8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0D5A42-A694-44EF-8F59-70E61BFF93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E4A9E-B8C3-7742-8401-61CE52AA06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026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DEB655-1761-43BF-46D9-5D9CB95324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ECAE24-5F04-E20B-28FE-05B3D7DD33E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220875-1311-D914-B7EE-F18D0931F50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9E3AE0-273C-17FF-F115-3E33BC0AFD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4050-EA51-284A-BB4E-644C2A185816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773E7D-0E52-E246-EBCD-805070AA9C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02ADF2-3431-9FC3-22C1-013F6D57D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E4A9E-B8C3-7742-8401-61CE52AA06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5681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7275C0-1AEA-9906-4867-99DE87B4B3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C93D42-77F6-3435-1B7E-AC0237BA04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060FDF-2838-136E-F3F7-554775D7BF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252C2ED-7069-718F-052C-470F36056F2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A29370A-49B0-5DB2-F6B8-D3EE311BC6C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3ED4E73-EBC3-2D12-C5C6-6C1E87BE60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4050-EA51-284A-BB4E-644C2A185816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6792D5-C220-16CB-FBE6-A20FE32279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7400E2F-47BC-088A-A2AF-1E3A1D3C6D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E4A9E-B8C3-7742-8401-61CE52AA06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0440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560567-D750-A677-6100-C019C60C00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CA7C7D9-8DF9-FE9D-CE93-FE09D33F96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4050-EA51-284A-BB4E-644C2A185816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B403B2F-666C-5D68-C01E-FE56C7BC2E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29E0A52-AFDC-E808-4468-FB0CCC932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E4A9E-B8C3-7742-8401-61CE52AA06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082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4C28770-C371-9599-C3DA-36671335F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4050-EA51-284A-BB4E-644C2A185816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711D8A5-5F00-D9F0-08BF-FF8CB35C5D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FF03A1-83B6-64C7-FD93-9742E3D243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E4A9E-B8C3-7742-8401-61CE52AA06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50474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C44E79-0E09-61DF-0D66-E751F022FD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2AA968-FA41-EEC6-F85C-3A3A737A44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0216D0-6649-BAA2-E4ED-9CF53BAF54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B23D96-FAD8-53F5-7116-DB360373F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4050-EA51-284A-BB4E-644C2A185816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A53909-1B1F-ED71-1440-215655650E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DB9417-9AF7-02D8-E450-CAC6E7B898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E4A9E-B8C3-7742-8401-61CE52AA06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79032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567751-AD76-D8F9-B16C-AC0772E0E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148C4A-3F7C-39CF-556F-4F76B9B57F0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F98E38-458A-0D8D-C9C5-685585597F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52380A-FD95-400C-571B-F1B3E3F2A7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4050-EA51-284A-BB4E-644C2A185816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BAA219-E28D-C7E6-D5E1-37F14BDF8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A3E498C-9499-A3CA-51A0-4166F222A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E4A9E-B8C3-7742-8401-61CE52AA06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1928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E95E6-ADAF-1A8C-BDCF-A7D29863DE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9D8DE51-DF8F-4BC3-9D16-47A667C95C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2B26DAF-654A-EC5F-8D9C-4E50C0DF0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4050-EA51-284A-BB4E-644C2A185816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8BC17E-B633-5B90-13EF-066F8BF231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304F43-3835-2121-2B90-60D090AB1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E4A9E-B8C3-7742-8401-61CE52AA06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8757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E518139-6CFA-3B08-716A-5C9BBF5FF68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786F48-6B03-2A74-F808-2586240B05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6A1189-C1FC-73F0-B8CD-1F25C11F55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64050-EA51-284A-BB4E-644C2A185816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D40F4C-17A6-48CC-B4E5-CE3675E9FB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896595-4483-5A7F-F18E-D7AD8D016C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8E4A9E-B8C3-7742-8401-61CE52AA06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457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69463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3155808-B38E-9E00-C2C0-911F94833F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5AAE4D3-C3BF-6E59-757C-C6EC53EDB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0B52FF-1F10-D094-AF7F-783A9900DBE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264050-EA51-284A-BB4E-644C2A185816}" type="datetimeFigureOut">
              <a:rPr lang="en-US" smtClean="0"/>
              <a:t>3/18/2024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31CD2F-02D8-9DBE-18D2-0FD87469C1F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E28B2F-43C7-40CA-F222-6580F6EFCD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8E4A9E-B8C3-7742-8401-61CE52AA06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8352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9000"/>
            <a:lum/>
          </a:blip>
          <a:srcRect/>
          <a:tile tx="3092450" ty="1536700" sx="100000" sy="100000" flip="y" algn="t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9179" y="0"/>
            <a:ext cx="11598442" cy="10064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u="sng" dirty="0" smtClean="0">
                <a:latin typeface="Comic Sans MS" panose="030F0702030302020204" pitchFamily="66" charset="0"/>
              </a:rPr>
              <a:t>Our School Prayer</a:t>
            </a:r>
            <a:endParaRPr lang="en-GB" sz="4000" dirty="0" smtClean="0">
              <a:latin typeface="Comic Sans MS" panose="030F0702030302020204" pitchFamily="66" charset="0"/>
            </a:endParaRPr>
          </a:p>
          <a:p>
            <a:endParaRPr lang="en-GB" sz="2600" dirty="0" smtClean="0">
              <a:latin typeface="Comic Sans MS" panose="030F0702030302020204" pitchFamily="66" charset="0"/>
            </a:endParaRPr>
          </a:p>
          <a:p>
            <a:r>
              <a:rPr lang="en-GB" sz="2600" dirty="0" smtClean="0">
                <a:latin typeface="Comic Sans MS" panose="030F0702030302020204" pitchFamily="66" charset="0"/>
              </a:rPr>
              <a:t>Dear </a:t>
            </a:r>
            <a:r>
              <a:rPr lang="en-GB" sz="2600" dirty="0">
                <a:latin typeface="Comic Sans MS" panose="030F0702030302020204" pitchFamily="66" charset="0"/>
              </a:rPr>
              <a:t>Lord,</a:t>
            </a:r>
          </a:p>
          <a:p>
            <a:r>
              <a:rPr lang="en-GB" sz="2600" dirty="0">
                <a:latin typeface="Comic Sans MS" panose="030F0702030302020204" pitchFamily="66" charset="0"/>
              </a:rPr>
              <a:t>We give thanks because our school includes everyone and we </a:t>
            </a:r>
            <a:endParaRPr lang="en-GB" sz="2600" dirty="0" smtClean="0">
              <a:latin typeface="Comic Sans MS" panose="030F0702030302020204" pitchFamily="66" charset="0"/>
            </a:endParaRPr>
          </a:p>
          <a:p>
            <a:r>
              <a:rPr lang="en-GB" sz="2600" dirty="0" smtClean="0">
                <a:latin typeface="Comic Sans MS" panose="030F0702030302020204" pitchFamily="66" charset="0"/>
              </a:rPr>
              <a:t>enjoy </a:t>
            </a:r>
            <a:r>
              <a:rPr lang="en-GB" sz="2600" dirty="0">
                <a:latin typeface="Comic Sans MS" panose="030F0702030302020204" pitchFamily="66" charset="0"/>
              </a:rPr>
              <a:t>a welcoming community</a:t>
            </a:r>
            <a:r>
              <a:rPr lang="en-GB" sz="2600" dirty="0" smtClean="0">
                <a:latin typeface="Comic Sans MS" panose="030F0702030302020204" pitchFamily="66" charset="0"/>
              </a:rPr>
              <a:t>.</a:t>
            </a: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r>
              <a:rPr lang="en-GB" sz="2600" dirty="0">
                <a:latin typeface="Comic Sans MS" panose="030F0702030302020204" pitchFamily="66" charset="0"/>
              </a:rPr>
              <a:t>Thank you for Jesus’ love that helps to guide us when caring for others</a:t>
            </a:r>
            <a:r>
              <a:rPr lang="en-GB" sz="2600" dirty="0" smtClean="0">
                <a:latin typeface="Comic Sans MS" panose="030F0702030302020204" pitchFamily="66" charset="0"/>
              </a:rPr>
              <a:t>.</a:t>
            </a: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r>
              <a:rPr lang="en-GB" sz="2600" dirty="0">
                <a:latin typeface="Comic Sans MS" panose="030F0702030302020204" pitchFamily="66" charset="0"/>
              </a:rPr>
              <a:t>Please help us to become responsible people in our ever changing world and forgive us when we make the wrong choice</a:t>
            </a:r>
            <a:r>
              <a:rPr lang="en-GB" sz="2600" dirty="0" smtClean="0">
                <a:latin typeface="Comic Sans MS" panose="030F0702030302020204" pitchFamily="66" charset="0"/>
              </a:rPr>
              <a:t>.</a:t>
            </a: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r>
              <a:rPr lang="en-GB" sz="2600" dirty="0">
                <a:latin typeface="Comic Sans MS" panose="030F0702030302020204" pitchFamily="66" charset="0"/>
              </a:rPr>
              <a:t>Guide us all to grow and reach our potential at Holy Trinity School.</a:t>
            </a:r>
          </a:p>
          <a:p>
            <a:r>
              <a:rPr lang="en-GB" sz="2600" dirty="0">
                <a:latin typeface="Comic Sans MS" panose="030F0702030302020204" pitchFamily="66" charset="0"/>
              </a:rPr>
              <a:t>Help us to stay a safe, happy, family together and live life in all its fullness</a:t>
            </a:r>
            <a:r>
              <a:rPr lang="en-GB" sz="2600" dirty="0" smtClean="0">
                <a:latin typeface="Comic Sans MS" panose="030F0702030302020204" pitchFamily="66" charset="0"/>
              </a:rPr>
              <a:t>.</a:t>
            </a:r>
          </a:p>
          <a:p>
            <a:endParaRPr lang="en-GB" sz="2600" dirty="0">
              <a:latin typeface="Comic Sans MS" panose="030F0702030302020204" pitchFamily="66" charset="0"/>
            </a:endParaRPr>
          </a:p>
          <a:p>
            <a:r>
              <a:rPr lang="en-GB" sz="2600" dirty="0">
                <a:latin typeface="Comic Sans MS" panose="030F0702030302020204" pitchFamily="66" charset="0"/>
              </a:rPr>
              <a:t>We ask this in your name.</a:t>
            </a:r>
          </a:p>
          <a:p>
            <a:r>
              <a:rPr lang="en-GB" sz="2600" dirty="0">
                <a:latin typeface="Comic Sans MS" panose="030F0702030302020204" pitchFamily="66" charset="0"/>
              </a:rPr>
              <a:t>Amen</a:t>
            </a: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endParaRPr lang="en-GB" sz="4000" dirty="0" smtClean="0">
              <a:latin typeface="Comic Sans MS" panose="030F0702030302020204" pitchFamily="66" charset="0"/>
            </a:endParaRPr>
          </a:p>
          <a:p>
            <a:endParaRPr lang="en-GB" sz="4000" dirty="0">
              <a:latin typeface="Comic Sans MS" panose="030F0702030302020204" pitchFamily="66" charset="0"/>
            </a:endParaRPr>
          </a:p>
          <a:p>
            <a:endParaRPr lang="en-GB" sz="4000" dirty="0" smtClean="0">
              <a:latin typeface="Comic Sans MS" panose="030F0702030302020204" pitchFamily="66" charset="0"/>
            </a:endParaRPr>
          </a:p>
          <a:p>
            <a:endParaRPr lang="en-GB" sz="40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9031" y="281534"/>
            <a:ext cx="1156592" cy="1518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254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</TotalTime>
  <Words>100</Words>
  <Application>Microsoft Office PowerPoint</Application>
  <PresentationFormat>Widescreen</PresentationFormat>
  <Paragraphs>18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Example Slide</dc:title>
  <dc:creator>Patrick Costelloe</dc:creator>
  <cp:lastModifiedBy>Cathryn Whalley</cp:lastModifiedBy>
  <cp:revision>21</cp:revision>
  <cp:lastPrinted>2023-07-25T08:20:38Z</cp:lastPrinted>
  <dcterms:created xsi:type="dcterms:W3CDTF">2022-04-26T09:24:24Z</dcterms:created>
  <dcterms:modified xsi:type="dcterms:W3CDTF">2024-03-18T11:02:28Z</dcterms:modified>
</cp:coreProperties>
</file>